
<file path=[Content_Types].xml><?xml version="1.0" encoding="utf-8"?>
<Types xmlns="http://schemas.openxmlformats.org/package/2006/content-types"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Default Extension="png" ContentType="image/png"/>
  <Default Extension="rels" ContentType="application/vnd.openxmlformats-package.relationships+xml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Override PartName="/ppt/notesSlides/notesSlide3.xml" ContentType="application/vnd.openxmlformats-officedocument.presentationml.notesSlide+xml"/>
  <Default Extension="jpeg" ContentType="image/jpeg"/>
  <Override PartName="/ppt/notesSlides/notesSlide10.xml" ContentType="application/vnd.openxmlformats-officedocument.presentationml.notes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8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notesSlides/notesSlide13.xml" ContentType="application/vnd.openxmlformats-officedocument.presentationml.notesSlide+xml"/>
  <Override PartName="/ppt/theme/theme2.xml" ContentType="application/vnd.openxmlformats-officedocument.them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notesSlides/notesSlide6.xml" ContentType="application/vnd.openxmlformats-officedocument.presentationml.notesSlide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notesSlides/notesSlide4.xml" ContentType="application/vnd.openxmlformats-officedocument.presentationml.notesSlide+xml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14.xml" ContentType="application/vnd.openxmlformats-officedocument.presentationml.notesSlide+xml"/>
  <Override PartName="/ppt/notesMasters/notesMaster1.xml" ContentType="application/vnd.openxmlformats-officedocument.presentationml.notesMaster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2.xml" ContentType="application/vnd.openxmlformats-officedocument.presentationml.notes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notesSlides/notesSlide7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notesMasterIdLst>
    <p:notesMasterId r:id="rId16"/>
  </p:notesMasterIdLst>
  <p:sldIdLst>
    <p:sldId id="256" r:id="rId2"/>
    <p:sldId id="323" r:id="rId3"/>
    <p:sldId id="321" r:id="rId4"/>
    <p:sldId id="322" r:id="rId5"/>
    <p:sldId id="292" r:id="rId6"/>
    <p:sldId id="318" r:id="rId7"/>
    <p:sldId id="319" r:id="rId8"/>
    <p:sldId id="291" r:id="rId9"/>
    <p:sldId id="316" r:id="rId10"/>
    <p:sldId id="298" r:id="rId11"/>
    <p:sldId id="315" r:id="rId12"/>
    <p:sldId id="324" r:id="rId13"/>
    <p:sldId id="325" r:id="rId14"/>
    <p:sldId id="326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7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>
          <a:srgbClr val="FF0000"/>
        </p14:laserClr>
      </p:ext>
      <p:ext uri="{2FDB2607-1784-4EEB-B798-7EB5836EED8A}">
        <p14:showMediaCtrls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"/>
      </p:ext>
    </p:extLst>
  </p:showPr>
  <p:clrMru>
    <a:srgbClr val="558ED5"/>
  </p:clrMru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  <p:ext uri="{FD5EFAAD-0ECE-453E-9831-46B23BE46B34}">
      <p15:chartTrackingRefBased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2366" autoAdjust="0"/>
    <p:restoredTop sz="73018" autoAdjust="0"/>
  </p:normalViewPr>
  <p:slideViewPr>
    <p:cSldViewPr snapToGrid="0" showGuides="1">
      <p:cViewPr varScale="1">
        <p:scale>
          <a:sx n="102" d="100"/>
          <a:sy n="102" d="100"/>
        </p:scale>
        <p:origin x="-2856" y="-96"/>
      </p:cViewPr>
      <p:guideLst>
        <p:guide orient="horz" pos="2160"/>
        <p:guide orient="horz" pos="748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2808" y="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5B9670-36A0-47DD-8E8E-DB561A9B87DD}" type="datetimeFigureOut">
              <a:rPr lang="en-US" smtClean="0"/>
              <a:pPr/>
              <a:t>11/11/14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8D0B82-2701-418F-ABEB-E88E915026D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60332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D0B82-2701-418F-ABEB-E88E915026D2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50193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2F5FA-0E9F-4674-80BD-D4DB104195C9}" type="slidenum">
              <a:rPr lang="en-US" smtClean="0">
                <a:latin typeface="Arial" charset="0"/>
              </a:rPr>
              <a:pPr/>
              <a:t>10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33471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C91CA-CD86-43CE-9957-EBBB675D638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86969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2F5FA-0E9F-4674-80BD-D4DB104195C9}" type="slidenum">
              <a:rPr lang="en-US" smtClean="0">
                <a:latin typeface="Arial" charset="0"/>
              </a:rPr>
              <a:pPr/>
              <a:t>12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3347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D0B82-2701-418F-ABEB-E88E915026D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122545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D0B82-2701-418F-ABEB-E88E915026D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723660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E22F5FA-0E9F-4674-80BD-D4DB104195C9}" type="slidenum">
              <a:rPr lang="en-US" smtClean="0">
                <a:latin typeface="Arial" charset="0"/>
              </a:rPr>
              <a:pPr/>
              <a:t>2</a:t>
            </a:fld>
            <a:endParaRPr lang="en-US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3347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C91CA-CD86-43CE-9957-EBBB675D638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35542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D0B82-2701-418F-ABEB-E88E915026D2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043795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D0B82-2701-418F-ABEB-E88E915026D2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42301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399"/>
            <a:ext cx="5486400" cy="4341813"/>
          </a:xfrm>
        </p:spPr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C91CA-CD86-43CE-9957-EBBB675D6389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51804C60-A394-4B83-A62F-336EFC546B06}" type="datetime1">
              <a:rPr lang="en-US" smtClean="0"/>
              <a:pPr/>
              <a:t>11/11/14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96792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02C204-D5B7-46A7-ABEF-72EFDE24083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88032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684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399"/>
            <a:ext cx="5486400" cy="43418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7C91CA-CD86-43CE-9957-EBBB675D6389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84D321B0-2CE0-40F9-A452-9D71AB2BD54B}" type="datetime1">
              <a:rPr lang="en-US" smtClean="0"/>
              <a:pPr/>
              <a:t>11/11/14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4169199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8D0B82-2701-418F-ABEB-E88E915026D2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1318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56" y="253205"/>
            <a:ext cx="9143244" cy="312698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07737" y="1017828"/>
            <a:ext cx="4842426" cy="159800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762" y="3535430"/>
            <a:ext cx="7036477" cy="701731"/>
          </a:xfrm>
          <a:effectLst/>
        </p:spPr>
        <p:txBody>
          <a:bodyPr anchor="ctr" anchorCtr="0"/>
          <a:lstStyle>
            <a:lvl1pPr algn="ctr">
              <a:defRPr sz="440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4620790"/>
            <a:ext cx="6858000" cy="98901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44395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D051-25B9-436F-9B34-D83A7F1E40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24161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69100" y="237736"/>
            <a:ext cx="2222501" cy="733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513" y="2172569"/>
            <a:ext cx="5186611" cy="1311128"/>
          </a:xfrm>
          <a:effectLst/>
        </p:spPr>
        <p:txBody>
          <a:bodyPr wrap="square" anchor="ctr" anchorCtr="0">
            <a:spAutoFit/>
          </a:bodyPr>
          <a:lstStyle>
            <a:lvl1pPr>
              <a:defRPr sz="4400">
                <a:solidFill>
                  <a:schemeClr val="tx2">
                    <a:lumMod val="50000"/>
                  </a:schemeClr>
                </a:solidFill>
                <a:effectLst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5513" y="3713916"/>
            <a:ext cx="518661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861741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D051-25B9-436F-9B34-D83A7F1E40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75768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D051-25B9-436F-9B34-D83A7F1E40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9291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0500" y="1487989"/>
            <a:ext cx="421005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1487989"/>
            <a:ext cx="424815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D051-25B9-436F-9B34-D83A7F1E40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43793689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:p="http://schemas.openxmlformats.org/presentationml/2006/main" xmlns:r="http://schemas.openxmlformats.org/officeDocument/2006/relationships" xmlns:a="http://schemas.openxmlformats.org/drawingml/2006/main" xmlns="">
        <p15:guide id="1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9" Type="http://schemas.openxmlformats.org/officeDocument/2006/relationships/image" Target="../media/image2.png"/><Relationship Id="rId1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 preferRelativeResize="0">
            <a:picLocks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63381"/>
          <a:stretch/>
        </p:blipFill>
        <p:spPr>
          <a:xfrm>
            <a:off x="0" y="6446692"/>
            <a:ext cx="9144000" cy="4114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78" y="0"/>
            <a:ext cx="9143244" cy="109718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769100" y="237736"/>
            <a:ext cx="2222501" cy="733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95566"/>
          <a:stretch/>
        </p:blipFill>
        <p:spPr>
          <a:xfrm>
            <a:off x="0" y="1097280"/>
            <a:ext cx="9144000" cy="724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95566"/>
          <a:stretch/>
        </p:blipFill>
        <p:spPr>
          <a:xfrm>
            <a:off x="0" y="6394060"/>
            <a:ext cx="9144000" cy="72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7950" y="269876"/>
            <a:ext cx="6184450" cy="590931"/>
          </a:xfrm>
          <a:prstGeom prst="rect">
            <a:avLst/>
          </a:prstGeom>
          <a:noFill/>
          <a:effectLst>
            <a:outerShdw blurRad="38100" dist="25400" dir="2700000" algn="tl" rotWithShape="0">
              <a:prstClr val="black"/>
            </a:outerShdw>
          </a:effectLst>
        </p:spPr>
        <p:txBody>
          <a:bodyPr wrap="square" rtlCol="0" anchor="ctr" anchorCtr="0">
            <a:spAutoFit/>
          </a:bodyPr>
          <a:lstStyle/>
          <a:p>
            <a:pPr marL="0"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8802"/>
            <a:ext cx="8229600" cy="4672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0975" y="6485560"/>
            <a:ext cx="1090363" cy="338554"/>
          </a:xfrm>
          <a:prstGeom prst="rect">
            <a:avLst/>
          </a:prstGeom>
          <a:noFill/>
          <a:effectLst>
            <a:outerShdw blurRad="254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>
            <a:lvl1pPr>
              <a:defRPr lang="en-US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15350" y="6491910"/>
            <a:ext cx="428322" cy="338554"/>
          </a:xfrm>
          <a:prstGeom prst="rect">
            <a:avLst/>
          </a:prstGeom>
          <a:noFill/>
          <a:effectLst>
            <a:outerShdw blurRad="25400" dist="25400" dir="2700000" algn="tl" rotWithShape="0">
              <a:prstClr val="black"/>
            </a:outerShdw>
          </a:effectLst>
        </p:spPr>
        <p:txBody>
          <a:bodyPr wrap="none" rtlCol="0">
            <a:spAutoFit/>
          </a:bodyPr>
          <a:lstStyle>
            <a:lvl1pPr algn="r">
              <a:defRPr lang="en-US" sz="16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fld id="{6A31D051-25B9-436F-9B34-D83A7F1E403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076416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6" r:id="rId4"/>
    <p:sldLayoutId id="2147483667" r:id="rId5"/>
    <p:sldLayoutId id="2147483664" r:id="rId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600" b="1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buFont typeface="Calibri" panose="020F050202020403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Courier New" panose="02070309020205020404" pitchFamily="49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Wingdings" panose="05000000000000000000" pitchFamily="2" charset="2"/>
        <a:buChar char="Ø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jpeg"/><Relationship Id="rId5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762" y="3630680"/>
            <a:ext cx="7036477" cy="701731"/>
          </a:xfrm>
        </p:spPr>
        <p:txBody>
          <a:bodyPr/>
          <a:lstStyle/>
          <a:p>
            <a:r>
              <a:rPr lang="en-US" dirty="0" smtClean="0"/>
              <a:t>FirstNet Update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1" y="4785890"/>
            <a:ext cx="7867650" cy="162761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chemeClr val="tx2">
                    <a:lumMod val="50000"/>
                  </a:schemeClr>
                </a:solidFill>
              </a:rPr>
              <a:t>Kevin McGinnis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FirstNet Board Member</a:t>
            </a:r>
          </a:p>
          <a:p>
            <a:r>
              <a:rPr lang="en-US" b="1" dirty="0" smtClean="0">
                <a:solidFill>
                  <a:schemeClr val="tx2">
                    <a:lumMod val="50000"/>
                  </a:schemeClr>
                </a:solidFill>
              </a:rPr>
              <a:t>November 13, 2014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092949" y="5427662"/>
            <a:ext cx="1792119" cy="1125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6831673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5513" y="2164039"/>
            <a:ext cx="5186611" cy="2529923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dirty="0" smtClean="0"/>
              <a:t>RFI and Public Notice and Comment Preliminary Summary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3107496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Initial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6574" y="1379045"/>
            <a:ext cx="8639626" cy="4793155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Request for Information (RFI) with a draft Statement of Objectives (SOO)</a:t>
            </a:r>
          </a:p>
          <a:p>
            <a:pPr lvl="1"/>
            <a:r>
              <a:rPr lang="en-US" sz="2000" dirty="0" smtClean="0"/>
              <a:t>122 confidential responses received by October 27 deadline</a:t>
            </a:r>
            <a:endParaRPr lang="en-US" sz="2000" dirty="0"/>
          </a:p>
          <a:p>
            <a:endParaRPr lang="en-US" sz="2400" dirty="0" smtClean="0"/>
          </a:p>
          <a:p>
            <a:r>
              <a:rPr lang="en-US" sz="2400" dirty="0" smtClean="0"/>
              <a:t>Public Notice and Comment</a:t>
            </a:r>
          </a:p>
          <a:p>
            <a:pPr lvl="1"/>
            <a:r>
              <a:rPr lang="en-US" sz="2000" dirty="0" smtClean="0"/>
              <a:t>64 public responses received by October 27 deadline</a:t>
            </a:r>
          </a:p>
          <a:p>
            <a:endParaRPr lang="en-US" sz="2400" dirty="0" smtClean="0"/>
          </a:p>
          <a:p>
            <a:r>
              <a:rPr lang="en-US" sz="2400" dirty="0" smtClean="0"/>
              <a:t>RFI/SOO </a:t>
            </a:r>
            <a:r>
              <a:rPr lang="en-US" sz="2400" dirty="0"/>
              <a:t>and the Public </a:t>
            </a:r>
            <a:r>
              <a:rPr lang="en-US" sz="2400" dirty="0" smtClean="0"/>
              <a:t>Notice responses </a:t>
            </a:r>
            <a:r>
              <a:rPr lang="en-US" sz="2400" dirty="0"/>
              <a:t>came from state and local governments; major public safety organizations and trade associations; and some private sector parties, including communications vendors and carriers serving both rural and non-rural areas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r>
              <a:rPr lang="en-US" sz="2400" dirty="0" smtClean="0"/>
              <a:t>Received </a:t>
            </a:r>
            <a:r>
              <a:rPr lang="en-US" sz="2400" dirty="0"/>
              <a:t>extensive feedback on how best to structure our acquisition strategy for deploying an interoperable nationwide public safety broadband network</a:t>
            </a:r>
            <a:r>
              <a:rPr lang="en-US" sz="2400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0019-F9CD-49FC-84D3-49CA35ABCF62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13,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901221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625600" y="3078134"/>
            <a:ext cx="4264024" cy="70173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dirty="0" smtClean="0"/>
              <a:t>Outreach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25625442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Stay Involved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465002"/>
            <a:ext cx="8229600" cy="467289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FirstNet.gov website </a:t>
            </a:r>
          </a:p>
          <a:p>
            <a:pPr lvl="1"/>
            <a:r>
              <a:rPr lang="en-US" dirty="0"/>
              <a:t>Fact Sheets</a:t>
            </a:r>
          </a:p>
          <a:p>
            <a:pPr lvl="1"/>
            <a:r>
              <a:rPr lang="en-US" dirty="0"/>
              <a:t>Blogs</a:t>
            </a:r>
          </a:p>
          <a:p>
            <a:pPr lvl="1"/>
            <a:r>
              <a:rPr lang="en-US" dirty="0"/>
              <a:t>Presentations</a:t>
            </a:r>
          </a:p>
          <a:p>
            <a:pPr lvl="1"/>
            <a:r>
              <a:rPr lang="en-US" dirty="0"/>
              <a:t>Upcoming speaking </a:t>
            </a:r>
            <a:r>
              <a:rPr lang="en-US" dirty="0" smtClean="0"/>
              <a:t>engagements</a:t>
            </a:r>
            <a:br>
              <a:rPr lang="en-US" dirty="0" smtClean="0"/>
            </a:br>
            <a:r>
              <a:rPr lang="en-US" dirty="0" smtClean="0"/>
              <a:t>and current </a:t>
            </a:r>
            <a:r>
              <a:rPr lang="en-US" dirty="0"/>
              <a:t>events</a:t>
            </a:r>
          </a:p>
          <a:p>
            <a:pPr lvl="1"/>
            <a:r>
              <a:rPr lang="en-US" dirty="0"/>
              <a:t>Board meeting materials and webcast</a:t>
            </a:r>
          </a:p>
          <a:p>
            <a:endParaRPr lang="en-US" dirty="0"/>
          </a:p>
          <a:p>
            <a:r>
              <a:rPr lang="en-US" dirty="0"/>
              <a:t>Social media presence</a:t>
            </a:r>
          </a:p>
          <a:p>
            <a:pPr lvl="1"/>
            <a:r>
              <a:rPr lang="en-US" dirty="0"/>
              <a:t>Twitter @</a:t>
            </a:r>
            <a:r>
              <a:rPr lang="en-US" dirty="0" err="1"/>
              <a:t>firstnetgov</a:t>
            </a:r>
            <a:endParaRPr lang="en-US" dirty="0"/>
          </a:p>
          <a:p>
            <a:pPr lvl="1"/>
            <a:r>
              <a:rPr lang="en-US" dirty="0"/>
              <a:t>LinkedIn </a:t>
            </a:r>
          </a:p>
          <a:p>
            <a:pPr lvl="1"/>
            <a:r>
              <a:rPr lang="en-US" dirty="0"/>
              <a:t>YouTube (FirstNetGov)</a:t>
            </a:r>
          </a:p>
          <a:p>
            <a:pPr lvl="1"/>
            <a:r>
              <a:rPr lang="en-US" dirty="0"/>
              <a:t>Flickr (FirstNetGov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D051-25B9-436F-9B34-D83A7F1E403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6508" t="14476" r="17914" b="18916"/>
          <a:stretch/>
        </p:blipFill>
        <p:spPr bwMode="auto">
          <a:xfrm>
            <a:off x="4558930" y="1206500"/>
            <a:ext cx="2428241" cy="1541463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t="12642" b="11657"/>
          <a:stretch/>
        </p:blipFill>
        <p:spPr bwMode="auto">
          <a:xfrm>
            <a:off x="5242708" y="4706483"/>
            <a:ext cx="3863192" cy="1571909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3601" t="15996" r="37853" b="8173"/>
          <a:stretch/>
        </p:blipFill>
        <p:spPr bwMode="auto">
          <a:xfrm>
            <a:off x="6185801" y="2435224"/>
            <a:ext cx="2459460" cy="2160980"/>
          </a:xfrm>
          <a:prstGeom prst="rect">
            <a:avLst/>
          </a:prstGeom>
          <a:noFill/>
          <a:ln w="9525">
            <a:solidFill>
              <a:schemeClr val="bg1">
                <a:lumMod val="85000"/>
              </a:schemeClr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0743887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3762" y="4364431"/>
            <a:ext cx="7036477" cy="923330"/>
          </a:xfrm>
        </p:spPr>
        <p:txBody>
          <a:bodyPr/>
          <a:lstStyle/>
          <a:p>
            <a:r>
              <a:rPr lang="en-US" sz="6000" dirty="0" smtClean="0"/>
              <a:t>Thank You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489413708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85513" y="3078134"/>
            <a:ext cx="5186611" cy="701731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4400" dirty="0" smtClean="0"/>
              <a:t>Technology Update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24630008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11281748"/>
              </p:ext>
            </p:extLst>
          </p:nvPr>
        </p:nvGraphicFramePr>
        <p:xfrm>
          <a:off x="4586173" y="1241923"/>
          <a:ext cx="4311754" cy="505255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1754"/>
              </a:tblGrid>
              <a:tr h="27432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+mn-lt"/>
                          <a:cs typeface="Arial" pitchFamily="34" charset="0"/>
                        </a:rPr>
                        <a:t>Major PSCR Lab Activities</a:t>
                      </a:r>
                    </a:p>
                  </a:txBody>
                  <a:tcPr/>
                </a:tc>
              </a:tr>
              <a:tr h="2113712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charset="2"/>
                        <a:buNone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Vendor Integration 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5 EPC vendors engaged</a:t>
                      </a:r>
                    </a:p>
                    <a:p>
                      <a:pPr marL="685800" lvl="1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alibri" panose="020F0502020204030204" pitchFamily="34" charset="0"/>
                        <a:buChar char="−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2 integrated and under test</a:t>
                      </a:r>
                    </a:p>
                    <a:p>
                      <a:pPr marL="685800" lvl="1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alibri" panose="020F0502020204030204" pitchFamily="34" charset="0"/>
                        <a:buChar char="−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 integrated, on hold for test</a:t>
                      </a:r>
                    </a:p>
                    <a:p>
                      <a:pPr marL="685800" lvl="1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alibri" panose="020F0502020204030204" pitchFamily="34" charset="0"/>
                        <a:buChar char="−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 upgraded, on hold for integration</a:t>
                      </a:r>
                    </a:p>
                    <a:p>
                      <a:pPr marL="685800" lvl="1" indent="-2286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Calibri" panose="020F0502020204030204" pitchFamily="34" charset="0"/>
                        <a:buChar char="−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1 engaged, on hold for upgrade</a:t>
                      </a:r>
                    </a:p>
                    <a:p>
                      <a:pPr marL="7429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charset="2"/>
                        <a:buChar char="§"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742950" lvl="1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charset="2"/>
                        <a:buChar char="§"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  <a:tr h="2573079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charset="2"/>
                        <a:buNone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Functional Evaluation 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System baseline established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Integration briefing delivered (July)</a:t>
                      </a:r>
                    </a:p>
                    <a:p>
                      <a:pPr marL="171450" lvl="0" indent="-1714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Focusing on ARP prioritization</a:t>
                      </a: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charset="2"/>
                        <a:buChar char="§"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pPr marL="285750" lvl="0" indent="-28575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charset="2"/>
                        <a:buChar char="§"/>
                      </a:pPr>
                      <a:endParaRPr lang="en-US" sz="16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7950" y="20577"/>
            <a:ext cx="6184450" cy="1089529"/>
          </a:xfrm>
          <a:noFill/>
          <a:effectLst>
            <a:outerShdw blurRad="38100" dist="25400" dir="2700000" algn="tl" rotWithShape="0">
              <a:prstClr val="black"/>
            </a:outerShdw>
          </a:effectLst>
          <a:extLst/>
        </p:spPr>
        <p:txBody>
          <a:bodyPr wrap="square" rtlCol="0" anchor="ctr" anchorCtr="0">
            <a:spAutoFit/>
          </a:bodyPr>
          <a:lstStyle/>
          <a:p>
            <a:r>
              <a:rPr lang="en-US" dirty="0"/>
              <a:t>PSCR QoS/Priority/Pre-Emption Testing Update</a:t>
            </a:r>
          </a:p>
        </p:txBody>
      </p:sp>
      <p:sp>
        <p:nvSpPr>
          <p:cNvPr id="1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13, 2014</a:t>
            </a:r>
            <a:endParaRPr lang="en-US" dirty="0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0019-F9CD-49FC-84D3-49CA35ABCF6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784651" y="3125962"/>
            <a:ext cx="3923414" cy="457200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indent="0" eaLnBrk="1" hangingPunct="1"/>
            <a:r>
              <a:rPr lang="en-US" sz="1200" i="1" dirty="0">
                <a:solidFill>
                  <a:schemeClr val="dk1"/>
                </a:solidFill>
                <a:cs typeface="Arial" pitchFamily="34" charset="0"/>
              </a:rPr>
              <a:t>PSCR adding staff to support multi-vendor evaluation (target onboarding in </a:t>
            </a:r>
            <a:r>
              <a:rPr lang="en-US" sz="1200" i="1" dirty="0" smtClean="0">
                <a:solidFill>
                  <a:schemeClr val="dk1"/>
                </a:solidFill>
                <a:cs typeface="Arial" pitchFamily="34" charset="0"/>
              </a:rPr>
              <a:t>September)</a:t>
            </a:r>
            <a:endParaRPr lang="en-US" sz="1200" i="1" dirty="0">
              <a:solidFill>
                <a:schemeClr val="dk1"/>
              </a:solidFill>
              <a:cs typeface="Arial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28743070"/>
              </p:ext>
            </p:extLst>
          </p:nvPr>
        </p:nvGraphicFramePr>
        <p:xfrm>
          <a:off x="122019" y="1235878"/>
          <a:ext cx="4311754" cy="5103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1754"/>
              </a:tblGrid>
              <a:tr h="36576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latin typeface="+mn-lt"/>
                          <a:cs typeface="Arial" pitchFamily="34" charset="0"/>
                        </a:rPr>
                        <a:t>QoS</a:t>
                      </a:r>
                      <a:r>
                        <a:rPr lang="en-US" b="1" dirty="0" smtClean="0">
                          <a:latin typeface="+mn-lt"/>
                          <a:cs typeface="Arial" pitchFamily="34" charset="0"/>
                        </a:rPr>
                        <a:t>/Priority/Pre-Emption Features</a:t>
                      </a:r>
                      <a:endParaRPr lang="en-US" sz="1000" b="1" dirty="0" smtClean="0">
                        <a:latin typeface="+mn-lt"/>
                        <a:cs typeface="Arial" pitchFamily="34" charset="0"/>
                      </a:endParaRPr>
                    </a:p>
                  </a:txBody>
                  <a:tcPr/>
                </a:tc>
              </a:tr>
              <a:tr h="1342412">
                <a:tc>
                  <a:txBody>
                    <a:bodyPr/>
                    <a:lstStyle/>
                    <a:p>
                      <a:pPr marL="0" indent="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charset="2"/>
                        <a:buNone/>
                      </a:pPr>
                      <a:r>
                        <a:rPr lang="en-US" sz="2400" b="1" dirty="0" smtClean="0">
                          <a:latin typeface="+mn-lt"/>
                          <a:cs typeface="Arial" pitchFamily="34" charset="0"/>
                        </a:rPr>
                        <a:t>What</a:t>
                      </a:r>
                      <a:r>
                        <a:rPr lang="en-US" sz="2400" b="1" baseline="0" dirty="0" smtClean="0">
                          <a:latin typeface="+mn-lt"/>
                          <a:cs typeface="Arial" pitchFamily="34" charset="0"/>
                        </a:rPr>
                        <a:t> i</a:t>
                      </a:r>
                      <a:r>
                        <a:rPr lang="en-US" sz="2400" b="1" dirty="0" smtClean="0">
                          <a:latin typeface="+mn-lt"/>
                          <a:cs typeface="Arial" pitchFamily="34" charset="0"/>
                        </a:rPr>
                        <a:t>s working?</a:t>
                      </a:r>
                    </a:p>
                    <a:p>
                      <a:pPr marL="177800" lvl="0" indent="-17780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Priority pre-emption of bearers</a:t>
                      </a:r>
                    </a:p>
                    <a:p>
                      <a:pPr marL="177800" lvl="0" indent="-17780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ARP and QCI basic configuration</a:t>
                      </a:r>
                    </a:p>
                    <a:p>
                      <a:pPr marL="177800" lvl="0" indent="-17780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Basic admission control</a:t>
                      </a:r>
                    </a:p>
                    <a:p>
                      <a:pPr marL="177800" lvl="0" indent="-177800" ea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>
                          <a:latin typeface="+mn-lt"/>
                          <a:cs typeface="Arial" pitchFamily="34" charset="0"/>
                        </a:rPr>
                        <a:t>Basic packet scheduling</a:t>
                      </a:r>
                    </a:p>
                  </a:txBody>
                  <a:tcPr/>
                </a:tc>
              </a:tr>
              <a:tr h="926201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charset="2"/>
                        <a:buNone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What is under investigation?</a:t>
                      </a:r>
                    </a:p>
                    <a:p>
                      <a:pPr marL="177800" lvl="0" indent="-177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Preemption triggers</a:t>
                      </a:r>
                    </a:p>
                    <a:p>
                      <a:pPr marL="177800" lvl="0" indent="-177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Impacts to cell capacity and performance</a:t>
                      </a:r>
                    </a:p>
                  </a:txBody>
                  <a:tcPr/>
                </a:tc>
              </a:tr>
              <a:tr h="2468880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Wingdings" charset="2"/>
                        <a:buNone/>
                      </a:pPr>
                      <a:r>
                        <a:rPr lang="en-US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What needs development by the vendors?</a:t>
                      </a:r>
                    </a:p>
                    <a:p>
                      <a:pPr marL="177800" lvl="0" indent="-177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Establishment cause support</a:t>
                      </a:r>
                    </a:p>
                    <a:p>
                      <a:pPr marL="177800" lvl="0" indent="-177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Multi-media priority service</a:t>
                      </a:r>
                    </a:p>
                    <a:p>
                      <a:pPr marL="177800" lvl="0" indent="-17780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buFont typeface="Arial" panose="020B0604020202020204" pitchFamily="34" charset="0"/>
                        <a:buChar char="•"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SIP priority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Content Placeholder 2"/>
          <p:cNvSpPr txBox="1">
            <a:spLocks/>
          </p:cNvSpPr>
          <p:nvPr/>
        </p:nvSpPr>
        <p:spPr bwMode="auto">
          <a:xfrm>
            <a:off x="4788189" y="4830779"/>
            <a:ext cx="3923414" cy="1220789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800100" indent="-3429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71450" indent="-171450" eaLnBrk="1" hangingPunct="1">
              <a:buFont typeface="Arial" panose="020B0604020202020204" pitchFamily="34" charset="0"/>
              <a:buChar char="−"/>
            </a:pPr>
            <a:r>
              <a:rPr lang="en-US" sz="1200" i="1" dirty="0">
                <a:solidFill>
                  <a:schemeClr val="dk1"/>
                </a:solidFill>
                <a:cs typeface="Arial" pitchFamily="34" charset="0"/>
              </a:rPr>
              <a:t>Defects and feature support in RAN load testing equipment posing a challenge</a:t>
            </a:r>
          </a:p>
          <a:p>
            <a:pPr marL="171450" indent="-171450" eaLnBrk="1" hangingPunct="1">
              <a:buFont typeface="Arial" panose="020B0604020202020204" pitchFamily="34" charset="0"/>
              <a:buChar char="−"/>
            </a:pPr>
            <a:r>
              <a:rPr lang="en-US" sz="1200" i="1" dirty="0">
                <a:solidFill>
                  <a:schemeClr val="dk1"/>
                </a:solidFill>
                <a:cs typeface="Arial" pitchFamily="34" charset="0"/>
              </a:rPr>
              <a:t>Starting to see some wins in the area of preemption.  Successful triggering of preemption observed after system default parameter </a:t>
            </a:r>
            <a:r>
              <a:rPr lang="en-US" sz="1200" i="1" dirty="0" smtClean="0">
                <a:solidFill>
                  <a:schemeClr val="dk1"/>
                </a:solidFill>
                <a:cs typeface="Arial" pitchFamily="34" charset="0"/>
              </a:rPr>
              <a:t>optimization</a:t>
            </a:r>
            <a:endParaRPr lang="en-US" sz="1200" i="1" dirty="0">
              <a:solidFill>
                <a:schemeClr val="dk1"/>
              </a:solidFill>
              <a:cs typeface="Arial" pitchFamily="34" charset="0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18936" y="5289916"/>
            <a:ext cx="3926952" cy="995675"/>
          </a:xfrm>
          <a:prstGeom prst="rect">
            <a:avLst/>
          </a:prstGeom>
          <a:ln/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>
            <a:defPPr>
              <a:defRPr lang="en-US"/>
            </a:defPPr>
            <a:lvl1pPr marL="285750" indent="-285750">
              <a:buFont typeface="Wingdings" panose="05000000000000000000" pitchFamily="2" charset="2"/>
              <a:buChar char="§"/>
              <a:defRPr sz="1200" i="1">
                <a:solidFill>
                  <a:schemeClr val="dk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  <a:lvl2pPr marL="800100" indent="-342900" eaLnBrk="0" hangingPunct="0">
              <a:defRPr sz="2400"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171450" indent="-171450">
              <a:buFont typeface="Arial" panose="020B0604020202020204" pitchFamily="34" charset="0"/>
              <a:buChar char="−"/>
            </a:pPr>
            <a:r>
              <a:rPr lang="en-US" dirty="0"/>
              <a:t>Basic QoS/P/P features are working.  PSCR will share test plan and encourage parallel testing with </a:t>
            </a:r>
            <a:r>
              <a:rPr lang="en-US" dirty="0" smtClean="0"/>
              <a:t>vendors  </a:t>
            </a:r>
            <a:endParaRPr lang="en-US" dirty="0"/>
          </a:p>
          <a:p>
            <a:pPr marL="171450" indent="-171450">
              <a:buFont typeface="Arial" panose="020B0604020202020204" pitchFamily="34" charset="0"/>
              <a:buChar char="−"/>
            </a:pPr>
            <a:r>
              <a:rPr lang="en-US" dirty="0"/>
              <a:t>Advance features need development (Multimedia Priority Services, Establishment Cause support)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4208488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9755" y="272154"/>
            <a:ext cx="8229600" cy="590931"/>
          </a:xfrm>
          <a:noFill/>
          <a:effectLst>
            <a:outerShdw blurRad="38100" dist="25400" dir="2700000" algn="tl" rotWithShape="0">
              <a:prstClr val="black"/>
            </a:outerShdw>
          </a:effectLst>
          <a:extLst/>
        </p:spPr>
        <p:txBody>
          <a:bodyPr wrap="square" rtlCol="0" anchor="ctr" anchorCtr="0">
            <a:spAutoFit/>
          </a:bodyPr>
          <a:lstStyle/>
          <a:p>
            <a:r>
              <a:rPr lang="en-US" dirty="0"/>
              <a:t>Public Safety LTE Deployments</a:t>
            </a:r>
          </a:p>
        </p:txBody>
      </p:sp>
      <p:sp>
        <p:nvSpPr>
          <p:cNvPr id="23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November 13, 2014</a:t>
            </a:r>
            <a:endParaRPr lang="en-US" dirty="0"/>
          </a:p>
        </p:txBody>
      </p:sp>
      <p:sp>
        <p:nvSpPr>
          <p:cNvPr id="22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0019-F9CD-49FC-84D3-49CA35ABCF62}" type="slidenum">
              <a:rPr lang="en-US" smtClean="0"/>
              <a:pPr/>
              <a:t>4</a:t>
            </a:fld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467872" y="1216809"/>
            <a:ext cx="4548899" cy="2849728"/>
            <a:chOff x="353716" y="638927"/>
            <a:chExt cx="5309396" cy="3374690"/>
          </a:xfrm>
        </p:grpSpPr>
        <p:pic>
          <p:nvPicPr>
            <p:cNvPr id="35" name="Picture 34"/>
            <p:cNvPicPr>
              <a:picLocks noChangeAspect="1"/>
            </p:cNvPicPr>
            <p:nvPr/>
          </p:nvPicPr>
          <p:blipFill>
            <a:blip r:embed="rId3" cstate="print">
              <a:duotone>
                <a:prstClr val="black"/>
                <a:srgbClr val="4F81BD">
                  <a:tint val="45000"/>
                  <a:satMod val="400000"/>
                </a:srgbClr>
              </a:duotone>
            </a:blip>
            <a:stretch>
              <a:fillRect/>
            </a:stretch>
          </p:blipFill>
          <p:spPr>
            <a:xfrm>
              <a:off x="353716" y="638927"/>
              <a:ext cx="5309396" cy="3374690"/>
            </a:xfrm>
            <a:prstGeom prst="rect">
              <a:avLst/>
            </a:prstGeom>
          </p:spPr>
        </p:pic>
        <p:sp>
          <p:nvSpPr>
            <p:cNvPr id="36" name="Oval 35"/>
            <p:cNvSpPr/>
            <p:nvPr/>
          </p:nvSpPr>
          <p:spPr>
            <a:xfrm>
              <a:off x="572558" y="2561014"/>
              <a:ext cx="364356" cy="364372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37" name="Oval 36"/>
            <p:cNvSpPr/>
            <p:nvPr/>
          </p:nvSpPr>
          <p:spPr>
            <a:xfrm>
              <a:off x="1838843" y="2630129"/>
              <a:ext cx="364356" cy="364372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38" name="Oval 37"/>
            <p:cNvSpPr/>
            <p:nvPr/>
          </p:nvSpPr>
          <p:spPr>
            <a:xfrm>
              <a:off x="2804007" y="3357593"/>
              <a:ext cx="364356" cy="364372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5</a:t>
              </a:r>
            </a:p>
          </p:txBody>
        </p:sp>
        <p:sp>
          <p:nvSpPr>
            <p:cNvPr id="39" name="Oval 38"/>
            <p:cNvSpPr/>
            <p:nvPr/>
          </p:nvSpPr>
          <p:spPr>
            <a:xfrm>
              <a:off x="1992707" y="2065853"/>
              <a:ext cx="364356" cy="364372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40" name="Oval 39"/>
            <p:cNvSpPr/>
            <p:nvPr/>
          </p:nvSpPr>
          <p:spPr>
            <a:xfrm>
              <a:off x="4964788" y="1758529"/>
              <a:ext cx="364356" cy="364372"/>
            </a:xfrm>
            <a:prstGeom prst="ellipse">
              <a:avLst/>
            </a:prstGeom>
            <a:gradFill rotWithShape="1">
              <a:gsLst>
                <a:gs pos="0">
                  <a:srgbClr val="4F81BD">
                    <a:shade val="51000"/>
                    <a:satMod val="130000"/>
                  </a:srgbClr>
                </a:gs>
                <a:gs pos="80000">
                  <a:srgbClr val="4F81BD">
                    <a:shade val="93000"/>
                    <a:satMod val="130000"/>
                  </a:srgbClr>
                </a:gs>
                <a:gs pos="100000">
                  <a:srgbClr val="4F81BD">
                    <a:shade val="94000"/>
                    <a:satMod val="135000"/>
                  </a:srgb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3</a:t>
              </a:r>
            </a:p>
          </p:txBody>
        </p:sp>
      </p:grpSp>
      <p:graphicFrame>
        <p:nvGraphicFramePr>
          <p:cNvPr id="41" name="Table 4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68964348"/>
              </p:ext>
            </p:extLst>
          </p:nvPr>
        </p:nvGraphicFramePr>
        <p:xfrm>
          <a:off x="249844" y="4052660"/>
          <a:ext cx="8661228" cy="1893876"/>
        </p:xfrm>
        <a:graphic>
          <a:graphicData uri="http://schemas.openxmlformats.org/drawingml/2006/table">
            <a:tbl>
              <a:tblPr firstRow="1" bandRow="1"/>
              <a:tblGrid>
                <a:gridCol w="884860"/>
                <a:gridCol w="666249"/>
                <a:gridCol w="884861"/>
                <a:gridCol w="624608"/>
                <a:gridCol w="4830301"/>
                <a:gridCol w="770349"/>
              </a:tblGrid>
              <a:tr h="315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Project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SMLA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KLCP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Sites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Primary</a:t>
                      </a:r>
                      <a:r>
                        <a:rPr lang="en-US" sz="1400" baseline="0" dirty="0" smtClean="0"/>
                        <a:t> Focus Area(s)/Key Learnings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400" dirty="0" smtClean="0"/>
                        <a:t>On-Air</a:t>
                      </a:r>
                      <a:endParaRPr lang="en-US" sz="14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15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52388" algn="l"/>
                      <a:r>
                        <a:rPr lang="en-US" sz="1200" dirty="0" smtClean="0"/>
                        <a:t>1. LA-RICS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231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/>
                      <a:r>
                        <a:rPr lang="en-US" sz="1200" dirty="0" smtClean="0"/>
                        <a:t>Secondary</a:t>
                      </a:r>
                      <a:r>
                        <a:rPr lang="en-US" sz="1200" baseline="0" dirty="0" smtClean="0"/>
                        <a:t> responders, Quality of Service, priority/pre-emption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2Q15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15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52388" algn="l"/>
                      <a:r>
                        <a:rPr lang="en-US" sz="1200" dirty="0" smtClean="0"/>
                        <a:t>2. NM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9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/>
                      <a:r>
                        <a:rPr lang="en-US" sz="1200" dirty="0" smtClean="0"/>
                        <a:t>Hosted</a:t>
                      </a:r>
                      <a:r>
                        <a:rPr lang="en-US" sz="1200" baseline="0" dirty="0" smtClean="0"/>
                        <a:t> core, int’l border spectrum management, federal partnerships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2Q15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15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52388" algn="l"/>
                      <a:r>
                        <a:rPr lang="en-US" sz="1200" dirty="0" smtClean="0"/>
                        <a:t>3. NJ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Yes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31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/>
                      <a:r>
                        <a:rPr lang="en-US" sz="1200" dirty="0" smtClean="0"/>
                        <a:t>Deployable assets,</a:t>
                      </a:r>
                      <a:r>
                        <a:rPr lang="en-US" sz="1200" baseline="0" dirty="0" smtClean="0"/>
                        <a:t> DR/COOP, training exercises, NOC notification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2Q15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15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52388" algn="l"/>
                      <a:r>
                        <a:rPr lang="en-US" sz="1200" dirty="0" smtClean="0"/>
                        <a:t>4. ADCOM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In-Progress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17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/>
                      <a:r>
                        <a:rPr lang="en-US" sz="1200" dirty="0" smtClean="0"/>
                        <a:t>PSCR/FirstNet</a:t>
                      </a:r>
                      <a:r>
                        <a:rPr lang="en-US" sz="1200" baseline="0" dirty="0" smtClean="0"/>
                        <a:t> test support, BC 14 device testing, demonstration access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Now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1564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52388" algn="l"/>
                      <a:r>
                        <a:rPr lang="en-US" sz="1200" dirty="0" smtClean="0"/>
                        <a:t>5. TX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Yes</a:t>
                      </a:r>
                      <a:endParaRPr lang="en-US" sz="1200" b="1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In-Progress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13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indent="0" algn="l"/>
                      <a:r>
                        <a:rPr lang="en-US" sz="1200" baseline="0" dirty="0" smtClean="0"/>
                        <a:t>C</a:t>
                      </a:r>
                      <a:r>
                        <a:rPr lang="en-US" sz="1200" dirty="0" smtClean="0"/>
                        <a:t>ore migration, user</a:t>
                      </a:r>
                      <a:r>
                        <a:rPr lang="en-US" sz="1200" baseline="0" dirty="0" smtClean="0"/>
                        <a:t> data analytics, use   cases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1200" dirty="0" smtClean="0"/>
                        <a:t>Now</a:t>
                      </a:r>
                      <a:endParaRPr lang="en-US" sz="1200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2" name="Rounded Rectangle 41"/>
          <p:cNvSpPr/>
          <p:nvPr/>
        </p:nvSpPr>
        <p:spPr>
          <a:xfrm>
            <a:off x="5527781" y="1318638"/>
            <a:ext cx="3310421" cy="2623483"/>
          </a:xfrm>
          <a:prstGeom prst="roundRect">
            <a:avLst/>
          </a:prstGeom>
          <a:gradFill rotWithShape="1">
            <a:gsLst>
              <a:gs pos="0">
                <a:srgbClr val="4F81BD">
                  <a:shade val="51000"/>
                  <a:satMod val="130000"/>
                </a:srgbClr>
              </a:gs>
              <a:gs pos="80000">
                <a:srgbClr val="4F81BD">
                  <a:shade val="93000"/>
                  <a:satMod val="130000"/>
                </a:srgbClr>
              </a:gs>
              <a:gs pos="100000">
                <a:srgbClr val="4F81BD">
                  <a:shade val="94000"/>
                  <a:satMod val="135000"/>
                </a:srgbClr>
              </a:gs>
            </a:gsLst>
            <a:lin ang="16200000" scaled="0"/>
          </a:gradFill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FirstNet Guiding Principle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FirstNet will provide technical support to these projects and will share any lessons learned with the broader public safety community to inform FirstNet’s nationwide deployment</a:t>
            </a:r>
            <a:endParaRPr kumimoji="0" lang="en-US" sz="500" b="0" i="1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72330" y="6014833"/>
            <a:ext cx="3778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SMLA: Spectrum Manager Lease Agreement    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KLCP: Key Learning Conditions Plan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3899441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2513" y="2773436"/>
            <a:ext cx="5186611" cy="1311128"/>
          </a:xfrm>
          <a:noFill/>
          <a:effectLst/>
        </p:spPr>
        <p:txBody>
          <a:bodyPr wrap="square" rtlCol="0" anchor="ctr" anchorCtr="0">
            <a:spAutoFit/>
          </a:bodyPr>
          <a:lstStyle/>
          <a:p>
            <a:r>
              <a:rPr lang="en-US" dirty="0"/>
              <a:t>State Consultation and </a:t>
            </a:r>
            <a:r>
              <a:rPr lang="en-US" dirty="0" smtClean="0"/>
              <a:t>State </a:t>
            </a:r>
            <a:r>
              <a:rPr lang="en-US" dirty="0"/>
              <a:t>Plans </a:t>
            </a: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91349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1280" y="1528155"/>
            <a:ext cx="6579102" cy="137445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4" tIns="34317" rIns="68634" bIns="34317" rtlCol="0" anchor="ctr"/>
          <a:lstStyle/>
          <a:p>
            <a:pPr algn="ctr"/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 rot="10800000" flipH="1">
            <a:off x="6849832" y="4489266"/>
            <a:ext cx="2298935" cy="1708368"/>
          </a:xfrm>
          <a:prstGeom prst="rtTriangl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4" tIns="34317" rIns="68634" bIns="34317"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81281" y="4486570"/>
            <a:ext cx="6579102" cy="170344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4" tIns="34317" rIns="68634" bIns="34317"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81281" y="2899822"/>
            <a:ext cx="8867487" cy="158870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4" tIns="34317" rIns="68634" bIns="34317" rtlCol="0" anchor="ctr"/>
          <a:lstStyle/>
          <a:p>
            <a:pPr algn="ctr"/>
            <a:endParaRPr lang="en-US" dirty="0"/>
          </a:p>
        </p:txBody>
      </p:sp>
      <p:sp>
        <p:nvSpPr>
          <p:cNvPr id="12" name="Right Triangle 11"/>
          <p:cNvSpPr/>
          <p:nvPr/>
        </p:nvSpPr>
        <p:spPr>
          <a:xfrm rot="10800000" flipH="1" flipV="1">
            <a:off x="6851826" y="1526436"/>
            <a:ext cx="2292174" cy="1376178"/>
          </a:xfrm>
          <a:prstGeom prst="rtTriangle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4" tIns="34317" rIns="68634" bIns="34317" rtlCol="0" anchor="ctr"/>
          <a:lstStyle/>
          <a:p>
            <a:pPr algn="ctr"/>
            <a:endParaRPr lang="en-US" dirty="0"/>
          </a:p>
        </p:txBody>
      </p:sp>
      <p:sp>
        <p:nvSpPr>
          <p:cNvPr id="21" name="Round Same Side Corner Rectangle 20"/>
          <p:cNvSpPr/>
          <p:nvPr/>
        </p:nvSpPr>
        <p:spPr>
          <a:xfrm rot="16200000">
            <a:off x="-652281" y="3556871"/>
            <a:ext cx="1588703" cy="274606"/>
          </a:xfrm>
          <a:prstGeom prst="round2SameRect">
            <a:avLst/>
          </a:prstGeom>
          <a:solidFill>
            <a:schemeClr val="accent3">
              <a:lumMod val="50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4" tIns="34317" rIns="68634" bIns="34317" rtlCol="0" anchor="ctr"/>
          <a:lstStyle/>
          <a:p>
            <a:pPr lvl="0" algn="ctr"/>
            <a:r>
              <a:rPr lang="en-US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Consultation</a:t>
            </a:r>
          </a:p>
        </p:txBody>
      </p:sp>
      <p:sp>
        <p:nvSpPr>
          <p:cNvPr id="22" name="Round Same Side Corner Rectangle 21"/>
          <p:cNvSpPr/>
          <p:nvPr/>
        </p:nvSpPr>
        <p:spPr>
          <a:xfrm rot="16200000">
            <a:off x="-547541" y="2080463"/>
            <a:ext cx="1379223" cy="274606"/>
          </a:xfrm>
          <a:prstGeom prst="round2SameRect">
            <a:avLst/>
          </a:prstGeom>
          <a:solidFill>
            <a:schemeClr val="accent4">
              <a:lumMod val="50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4" tIns="34317" rIns="68634" bIns="34317" rtlCol="0" anchor="ctr"/>
          <a:lstStyle/>
          <a:p>
            <a:pPr lvl="0" algn="ctr"/>
            <a:r>
              <a:rPr lang="en-US" sz="1200" b="1" spc="-2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FirstNet Acquisition</a:t>
            </a:r>
            <a:endParaRPr lang="en-US" sz="1200" b="1" spc="-2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 rot="16200000">
            <a:off x="-716073" y="5215030"/>
            <a:ext cx="1716288" cy="274606"/>
          </a:xfrm>
          <a:prstGeom prst="round2SameRect">
            <a:avLst/>
          </a:prstGeom>
          <a:solidFill>
            <a:schemeClr val="accent2">
              <a:lumMod val="50000"/>
            </a:schemeClr>
          </a:solidFill>
          <a:ln w="12700">
            <a:solidFill>
              <a:schemeClr val="bg1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lnSpc>
                <a:spcPts val="1051"/>
              </a:lnSpc>
            </a:pPr>
            <a:r>
              <a:rPr lang="en-US" sz="1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Stakeholder Input</a:t>
            </a:r>
            <a:endParaRPr lang="en-US" sz="12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1" name="Up Arrow 110"/>
          <p:cNvSpPr/>
          <p:nvPr/>
        </p:nvSpPr>
        <p:spPr>
          <a:xfrm>
            <a:off x="2547661" y="5814035"/>
            <a:ext cx="370252" cy="435079"/>
          </a:xfrm>
          <a:prstGeom prst="upArrow">
            <a:avLst>
              <a:gd name="adj1" fmla="val 43327"/>
              <a:gd name="adj2" fmla="val 58032"/>
            </a:avLst>
          </a:prstGeom>
          <a:gradFill>
            <a:gsLst>
              <a:gs pos="0">
                <a:schemeClr val="tx2"/>
              </a:gs>
              <a:gs pos="8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4" tIns="34317" rIns="68634" bIns="34317" rtlCol="0" anchor="ctr"/>
          <a:lstStyle/>
          <a:p>
            <a:pPr algn="ctr"/>
            <a:endParaRPr lang="en-US" dirty="0"/>
          </a:p>
        </p:txBody>
      </p:sp>
      <p:sp>
        <p:nvSpPr>
          <p:cNvPr id="113" name="Up Arrow 112"/>
          <p:cNvSpPr/>
          <p:nvPr/>
        </p:nvSpPr>
        <p:spPr>
          <a:xfrm>
            <a:off x="697370" y="5814035"/>
            <a:ext cx="370252" cy="435079"/>
          </a:xfrm>
          <a:prstGeom prst="upArrow">
            <a:avLst>
              <a:gd name="adj1" fmla="val 43327"/>
              <a:gd name="adj2" fmla="val 58032"/>
            </a:avLst>
          </a:prstGeom>
          <a:gradFill>
            <a:gsLst>
              <a:gs pos="0">
                <a:schemeClr val="tx2"/>
              </a:gs>
              <a:gs pos="8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4" tIns="34317" rIns="68634" bIns="34317" rtlCol="0" anchor="ctr"/>
          <a:lstStyle/>
          <a:p>
            <a:pPr algn="ctr"/>
            <a:endParaRPr lang="en-US" dirty="0"/>
          </a:p>
        </p:txBody>
      </p:sp>
      <p:sp>
        <p:nvSpPr>
          <p:cNvPr id="114" name="Up Arrow 113"/>
          <p:cNvSpPr/>
          <p:nvPr/>
        </p:nvSpPr>
        <p:spPr>
          <a:xfrm>
            <a:off x="4397950" y="5814035"/>
            <a:ext cx="370252" cy="435079"/>
          </a:xfrm>
          <a:prstGeom prst="upArrow">
            <a:avLst>
              <a:gd name="adj1" fmla="val 43327"/>
              <a:gd name="adj2" fmla="val 58032"/>
            </a:avLst>
          </a:prstGeom>
          <a:gradFill>
            <a:gsLst>
              <a:gs pos="0">
                <a:schemeClr val="tx2"/>
              </a:gs>
              <a:gs pos="8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4" tIns="34317" rIns="68634" bIns="34317" rtlCol="0" anchor="ctr"/>
          <a:lstStyle/>
          <a:p>
            <a:pPr algn="ctr"/>
            <a:endParaRPr lang="en-US" dirty="0"/>
          </a:p>
        </p:txBody>
      </p:sp>
      <p:sp>
        <p:nvSpPr>
          <p:cNvPr id="115" name="Up Arrow 114"/>
          <p:cNvSpPr/>
          <p:nvPr/>
        </p:nvSpPr>
        <p:spPr>
          <a:xfrm>
            <a:off x="6248241" y="5814035"/>
            <a:ext cx="370252" cy="435079"/>
          </a:xfrm>
          <a:prstGeom prst="upArrow">
            <a:avLst>
              <a:gd name="adj1" fmla="val 43327"/>
              <a:gd name="adj2" fmla="val 58032"/>
            </a:avLst>
          </a:prstGeom>
          <a:gradFill>
            <a:gsLst>
              <a:gs pos="0">
                <a:schemeClr val="tx2"/>
              </a:gs>
              <a:gs pos="8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4" tIns="34317" rIns="68634" bIns="34317" rtlCol="0" anchor="ctr"/>
          <a:lstStyle/>
          <a:p>
            <a:pPr algn="ctr"/>
            <a:endParaRPr lang="en-US" dirty="0"/>
          </a:p>
        </p:txBody>
      </p:sp>
      <p:sp>
        <p:nvSpPr>
          <p:cNvPr id="116" name="Rounded Rectangle 115"/>
          <p:cNvSpPr/>
          <p:nvPr/>
        </p:nvSpPr>
        <p:spPr>
          <a:xfrm>
            <a:off x="286049" y="6119431"/>
            <a:ext cx="6903051" cy="274606"/>
          </a:xfrm>
          <a:prstGeom prst="roundRect">
            <a:avLst/>
          </a:prstGeom>
          <a:solidFill>
            <a:schemeClr val="tx2"/>
          </a:solidFill>
          <a:ln w="63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4" tIns="34317" rIns="68634" bIns="34317" rtlCol="0" anchor="ctr"/>
          <a:lstStyle/>
          <a:p>
            <a:pPr algn="ctr"/>
            <a:r>
              <a:rPr lang="en-US" sz="900" b="1" dirty="0">
                <a:solidFill>
                  <a:schemeClr val="bg1"/>
                </a:solidFill>
                <a:latin typeface="Arial Narrow" pitchFamily="34" charset="0"/>
                <a:sym typeface="Wingdings"/>
              </a:rPr>
              <a:t> </a:t>
            </a:r>
            <a:r>
              <a:rPr lang="en-US" sz="900" b="1" dirty="0">
                <a:solidFill>
                  <a:schemeClr val="bg1"/>
                </a:solidFill>
                <a:latin typeface="Arial Narrow" pitchFamily="34" charset="0"/>
              </a:rPr>
              <a:t>PSAC        </a:t>
            </a:r>
            <a:r>
              <a:rPr lang="en-US" sz="900" b="1" dirty="0">
                <a:solidFill>
                  <a:schemeClr val="bg1"/>
                </a:solidFill>
                <a:latin typeface="Arial Narrow" pitchFamily="34" charset="0"/>
                <a:sym typeface="Wingdings"/>
              </a:rPr>
              <a:t></a:t>
            </a:r>
            <a:r>
              <a:rPr lang="en-US" sz="900" b="1" dirty="0">
                <a:solidFill>
                  <a:schemeClr val="bg1"/>
                </a:solidFill>
                <a:latin typeface="Arial Narrow" pitchFamily="34" charset="0"/>
              </a:rPr>
              <a:t> Tribal Working Group        </a:t>
            </a:r>
            <a:r>
              <a:rPr lang="en-US" sz="900" b="1" dirty="0">
                <a:solidFill>
                  <a:schemeClr val="bg1"/>
                </a:solidFill>
                <a:latin typeface="Arial Narrow" pitchFamily="34" charset="0"/>
                <a:sym typeface="Wingdings"/>
              </a:rPr>
              <a:t></a:t>
            </a:r>
            <a:r>
              <a:rPr lang="en-US" sz="900" b="1" dirty="0">
                <a:solidFill>
                  <a:schemeClr val="bg1"/>
                </a:solidFill>
                <a:latin typeface="Arial Narrow" pitchFamily="34" charset="0"/>
              </a:rPr>
              <a:t> NTIA SLIGP Monitoring/Support         </a:t>
            </a:r>
            <a:r>
              <a:rPr lang="en-US" sz="900" b="1" dirty="0">
                <a:solidFill>
                  <a:schemeClr val="bg1"/>
                </a:solidFill>
                <a:latin typeface="Arial Narrow" pitchFamily="34" charset="0"/>
                <a:sym typeface="Wingdings"/>
              </a:rPr>
              <a:t></a:t>
            </a:r>
            <a:r>
              <a:rPr lang="en-US" sz="900" b="1" dirty="0">
                <a:solidFill>
                  <a:schemeClr val="bg1"/>
                </a:solidFill>
                <a:latin typeface="Arial Narrow" pitchFamily="34" charset="0"/>
              </a:rPr>
              <a:t> ECPC Federal Agency Inputs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346458" y="5337166"/>
            <a:ext cx="7350491" cy="457200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" tIns="34317" rIns="6863" bIns="34317" rtlCol="0" anchor="ctr"/>
          <a:lstStyle/>
          <a:p>
            <a:pPr algn="ctr"/>
            <a:r>
              <a:rPr lang="en-US" sz="1600" b="1" dirty="0">
                <a:solidFill>
                  <a:srgbClr val="05122F"/>
                </a:solidFill>
              </a:rPr>
              <a:t>Outreach / Education</a:t>
            </a:r>
          </a:p>
        </p:txBody>
      </p:sp>
      <p:cxnSp>
        <p:nvCxnSpPr>
          <p:cNvPr id="74" name="Straight Arrow Connector 73"/>
          <p:cNvCxnSpPr>
            <a:stCxn id="96" idx="3"/>
            <a:endCxn id="56" idx="1"/>
          </p:cNvCxnSpPr>
          <p:nvPr/>
        </p:nvCxnSpPr>
        <p:spPr>
          <a:xfrm>
            <a:off x="1245377" y="2191320"/>
            <a:ext cx="3821447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4"/>
          <p:cNvSpPr/>
          <p:nvPr/>
        </p:nvSpPr>
        <p:spPr>
          <a:xfrm>
            <a:off x="2485928" y="1757402"/>
            <a:ext cx="1097280" cy="867835"/>
          </a:xfrm>
          <a:prstGeom prst="roundRect">
            <a:avLst/>
          </a:prstGeom>
          <a:solidFill>
            <a:schemeClr val="bg1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" tIns="34317" rIns="6863" bIns="34317" rtlCol="0" anchor="ctr"/>
          <a:lstStyle/>
          <a:p>
            <a:pPr algn="ctr"/>
            <a:r>
              <a:rPr lang="en-US" sz="1400" b="1" dirty="0" smtClean="0">
                <a:solidFill>
                  <a:srgbClr val="05122F"/>
                </a:solidFill>
              </a:rPr>
              <a:t>RFP Development</a:t>
            </a:r>
            <a:endParaRPr lang="en-US" sz="1400" b="1" dirty="0">
              <a:solidFill>
                <a:srgbClr val="05122F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3754024" y="1757402"/>
            <a:ext cx="1097280" cy="867835"/>
          </a:xfrm>
          <a:prstGeom prst="roundRect">
            <a:avLst/>
          </a:prstGeom>
          <a:solidFill>
            <a:schemeClr val="bg1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" tIns="34317" rIns="6863" bIns="34317" rtlCol="0" anchor="ctr"/>
          <a:lstStyle/>
          <a:p>
            <a:pPr algn="ctr"/>
            <a:r>
              <a:rPr lang="en-US" sz="1400" b="1" dirty="0" smtClean="0">
                <a:solidFill>
                  <a:srgbClr val="05122F"/>
                </a:solidFill>
              </a:rPr>
              <a:t>RFP Evaluation</a:t>
            </a:r>
            <a:endParaRPr lang="en-US" sz="1400" b="1" dirty="0">
              <a:solidFill>
                <a:srgbClr val="05122F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1400656" y="3766429"/>
            <a:ext cx="3445689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9" name="Round Diagonal Corner Rectangle 138"/>
          <p:cNvSpPr/>
          <p:nvPr/>
        </p:nvSpPr>
        <p:spPr>
          <a:xfrm>
            <a:off x="7567464" y="3011619"/>
            <a:ext cx="1532468" cy="1329892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w="38100" cmpd="dbl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" tIns="34317" rIns="6863" bIns="34317" rtlCol="0" anchor="ctr"/>
          <a:lstStyle/>
          <a:p>
            <a:pPr algn="ctr"/>
            <a:r>
              <a:rPr lang="en-US" sz="1600" b="1" dirty="0" smtClean="0">
                <a:solidFill>
                  <a:srgbClr val="05122F"/>
                </a:solidFill>
              </a:rPr>
              <a:t>Network Implementation</a:t>
            </a:r>
            <a:endParaRPr lang="en-US" sz="1600" b="1" dirty="0">
              <a:solidFill>
                <a:srgbClr val="05122F"/>
              </a:solidFill>
            </a:endParaRPr>
          </a:p>
        </p:txBody>
      </p:sp>
      <p:cxnSp>
        <p:nvCxnSpPr>
          <p:cNvPr id="87" name="Straight Arrow Connector 86"/>
          <p:cNvCxnSpPr/>
          <p:nvPr/>
        </p:nvCxnSpPr>
        <p:spPr>
          <a:xfrm>
            <a:off x="5509800" y="2542250"/>
            <a:ext cx="0" cy="46779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/>
          <p:cNvCxnSpPr/>
          <p:nvPr/>
        </p:nvCxnSpPr>
        <p:spPr>
          <a:xfrm flipV="1">
            <a:off x="4122808" y="2625237"/>
            <a:ext cx="0" cy="653613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/>
        </p:nvSpPr>
        <p:spPr>
          <a:xfrm>
            <a:off x="346458" y="1757402"/>
            <a:ext cx="898919" cy="867835"/>
          </a:xfrm>
          <a:prstGeom prst="roundRect">
            <a:avLst/>
          </a:prstGeom>
          <a:solidFill>
            <a:schemeClr val="bg1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" tIns="34317" rIns="6863" bIns="34317" rtlCol="0" anchor="ctr"/>
          <a:lstStyle/>
          <a:p>
            <a:pPr algn="ctr"/>
            <a:r>
              <a:rPr lang="en-US" sz="1400" b="1" dirty="0" smtClean="0">
                <a:solidFill>
                  <a:srgbClr val="05122F"/>
                </a:solidFill>
              </a:rPr>
              <a:t>RFI</a:t>
            </a:r>
            <a:endParaRPr lang="en-US" sz="1400" b="1" dirty="0">
              <a:solidFill>
                <a:srgbClr val="05122F"/>
              </a:solidFill>
            </a:endParaRPr>
          </a:p>
        </p:txBody>
      </p:sp>
      <p:sp>
        <p:nvSpPr>
          <p:cNvPr id="97" name="Round Diagonal Corner Rectangle 96"/>
          <p:cNvSpPr/>
          <p:nvPr/>
        </p:nvSpPr>
        <p:spPr>
          <a:xfrm>
            <a:off x="333856" y="3010043"/>
            <a:ext cx="1097280" cy="1329892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" tIns="34317" rIns="6863" bIns="34317" rtlCol="0" anchor="ctr"/>
          <a:lstStyle/>
          <a:p>
            <a:pPr algn="ctr"/>
            <a:r>
              <a:rPr lang="en-US" sz="1600" b="1" dirty="0">
                <a:solidFill>
                  <a:srgbClr val="05122F"/>
                </a:solidFill>
              </a:rPr>
              <a:t>Prep Workshops </a:t>
            </a:r>
            <a:r>
              <a:rPr lang="en-US" sz="1200" dirty="0">
                <a:solidFill>
                  <a:srgbClr val="05122F"/>
                </a:solidFill>
              </a:rPr>
              <a:t>(OEC, Regional, State/Local)</a:t>
            </a:r>
          </a:p>
        </p:txBody>
      </p:sp>
      <p:sp>
        <p:nvSpPr>
          <p:cNvPr id="2" name="Round Diagonal Corner Rectangle 1"/>
          <p:cNvSpPr/>
          <p:nvPr/>
        </p:nvSpPr>
        <p:spPr>
          <a:xfrm>
            <a:off x="1848179" y="3010043"/>
            <a:ext cx="1097280" cy="1329892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w="38100" cmpd="dbl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" tIns="34317" rIns="6863" bIns="34317" rtlCol="0" anchor="ctr"/>
          <a:lstStyle/>
          <a:p>
            <a:pPr algn="ctr"/>
            <a:r>
              <a:rPr lang="en-US" sz="1600" b="1" dirty="0" smtClean="0">
                <a:solidFill>
                  <a:srgbClr val="05122F"/>
                </a:solidFill>
              </a:rPr>
              <a:t>Users / Coverage / Outreach</a:t>
            </a:r>
          </a:p>
        </p:txBody>
      </p:sp>
      <p:cxnSp>
        <p:nvCxnSpPr>
          <p:cNvPr id="101" name="Straight Arrow Connector 100"/>
          <p:cNvCxnSpPr/>
          <p:nvPr/>
        </p:nvCxnSpPr>
        <p:spPr>
          <a:xfrm>
            <a:off x="5821680" y="3766429"/>
            <a:ext cx="485648" cy="0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Round Diagonal Corner Rectangle 58"/>
          <p:cNvSpPr/>
          <p:nvPr/>
        </p:nvSpPr>
        <p:spPr>
          <a:xfrm>
            <a:off x="6314948" y="3010043"/>
            <a:ext cx="957103" cy="1329892"/>
          </a:xfrm>
          <a:prstGeom prst="round2DiagRect">
            <a:avLst/>
          </a:prstGeom>
          <a:solidFill>
            <a:srgbClr val="C00000"/>
          </a:solidFill>
          <a:ln w="38100" cmpd="dbl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" tIns="34317" rIns="6863" bIns="34317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Final State Plan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103" name="Up Arrow 102"/>
          <p:cNvSpPr/>
          <p:nvPr/>
        </p:nvSpPr>
        <p:spPr>
          <a:xfrm rot="3686983">
            <a:off x="1413484" y="4430977"/>
            <a:ext cx="370252" cy="583538"/>
          </a:xfrm>
          <a:prstGeom prst="upArrow">
            <a:avLst>
              <a:gd name="adj1" fmla="val 43327"/>
              <a:gd name="adj2" fmla="val 58032"/>
            </a:avLst>
          </a:prstGeom>
          <a:gradFill>
            <a:gsLst>
              <a:gs pos="0">
                <a:schemeClr val="tx2"/>
              </a:gs>
              <a:gs pos="8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4" tIns="34317" rIns="68634" bIns="34317" rtlCol="0" anchor="ctr"/>
          <a:lstStyle/>
          <a:p>
            <a:pPr algn="ctr"/>
            <a:endParaRPr lang="en-US" dirty="0"/>
          </a:p>
        </p:txBody>
      </p:sp>
      <p:sp>
        <p:nvSpPr>
          <p:cNvPr id="99" name="Rounded Rectangle 98"/>
          <p:cNvSpPr/>
          <p:nvPr/>
        </p:nvSpPr>
        <p:spPr>
          <a:xfrm>
            <a:off x="346458" y="4531813"/>
            <a:ext cx="1084678" cy="702619"/>
          </a:xfrm>
          <a:prstGeom prst="roundRect">
            <a:avLst/>
          </a:prstGeom>
          <a:solidFill>
            <a:schemeClr val="tx2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" tIns="34317" rIns="6863" bIns="34317" numCol="1" rtlCol="0" anchor="ctr"/>
          <a:lstStyle/>
          <a:p>
            <a:pPr algn="ctr"/>
            <a:r>
              <a:rPr lang="en-US" sz="1600" b="1" dirty="0" smtClean="0">
                <a:solidFill>
                  <a:schemeClr val="bg1"/>
                </a:solidFill>
              </a:rPr>
              <a:t>PSAC </a:t>
            </a:r>
            <a:r>
              <a:rPr lang="en-US" sz="1600" b="1" dirty="0">
                <a:solidFill>
                  <a:schemeClr val="bg1"/>
                </a:solidFill>
              </a:rPr>
              <a:t>/ </a:t>
            </a:r>
            <a:r>
              <a:rPr lang="en-US" sz="1600" b="1" dirty="0" smtClean="0">
                <a:solidFill>
                  <a:schemeClr val="bg1"/>
                </a:solidFill>
              </a:rPr>
              <a:t>FCC Inputs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1416193" y="1757402"/>
            <a:ext cx="898919" cy="867835"/>
          </a:xfrm>
          <a:prstGeom prst="roundRect">
            <a:avLst/>
          </a:prstGeom>
          <a:solidFill>
            <a:schemeClr val="bg1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" tIns="34317" rIns="6863" bIns="34317" rtlCol="0" anchor="ctr"/>
          <a:lstStyle/>
          <a:p>
            <a:pPr algn="ctr"/>
            <a:r>
              <a:rPr lang="en-US" sz="1400" b="1" dirty="0" smtClean="0">
                <a:solidFill>
                  <a:srgbClr val="05122F"/>
                </a:solidFill>
              </a:rPr>
              <a:t>RFI/RFP Public Comments</a:t>
            </a:r>
            <a:endParaRPr lang="en-US" sz="1400" b="1" dirty="0">
              <a:solidFill>
                <a:srgbClr val="05122F"/>
              </a:solidFill>
            </a:endParaRPr>
          </a:p>
        </p:txBody>
      </p:sp>
      <p:cxnSp>
        <p:nvCxnSpPr>
          <p:cNvPr id="48" name="Straight Arrow Connector 47"/>
          <p:cNvCxnSpPr/>
          <p:nvPr/>
        </p:nvCxnSpPr>
        <p:spPr>
          <a:xfrm flipV="1">
            <a:off x="3911142" y="4374225"/>
            <a:ext cx="0" cy="505879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7272051" y="3766429"/>
            <a:ext cx="295413" cy="1576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V="1">
            <a:off x="5391162" y="4374225"/>
            <a:ext cx="0" cy="505879"/>
          </a:xfrm>
          <a:prstGeom prst="straightConnector1">
            <a:avLst/>
          </a:prstGeom>
          <a:ln w="38100">
            <a:solidFill>
              <a:schemeClr val="tx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ound Same Side Corner Rectangle 61"/>
          <p:cNvSpPr/>
          <p:nvPr/>
        </p:nvSpPr>
        <p:spPr>
          <a:xfrm>
            <a:off x="7611532" y="1153160"/>
            <a:ext cx="1532468" cy="373276"/>
          </a:xfrm>
          <a:prstGeom prst="round2Same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34" tIns="34317" rIns="68634" bIns="343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Phase 1 Implementation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71" name="Round Same Side Corner Rectangle 70"/>
          <p:cNvSpPr/>
          <p:nvPr/>
        </p:nvSpPr>
        <p:spPr>
          <a:xfrm>
            <a:off x="6119399" y="1153160"/>
            <a:ext cx="1492133" cy="373276"/>
          </a:xfrm>
          <a:prstGeom prst="round2Same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34" tIns="34317" rIns="68634" bIns="343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Final State Plan Review</a:t>
            </a:r>
          </a:p>
        </p:txBody>
      </p:sp>
      <p:sp>
        <p:nvSpPr>
          <p:cNvPr id="72" name="Round Same Side Corner Rectangle 71"/>
          <p:cNvSpPr/>
          <p:nvPr/>
        </p:nvSpPr>
        <p:spPr>
          <a:xfrm>
            <a:off x="4768202" y="1153160"/>
            <a:ext cx="1351198" cy="373276"/>
          </a:xfrm>
          <a:prstGeom prst="round2Same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634" tIns="34317" rIns="68634" bIns="3431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Draft State Plan Review</a:t>
            </a:r>
          </a:p>
        </p:txBody>
      </p:sp>
      <p:sp>
        <p:nvSpPr>
          <p:cNvPr id="73" name="Round Same Side Corner Rectangle 72"/>
          <p:cNvSpPr/>
          <p:nvPr/>
        </p:nvSpPr>
        <p:spPr>
          <a:xfrm>
            <a:off x="3048000" y="1153160"/>
            <a:ext cx="1720202" cy="373276"/>
          </a:xfrm>
          <a:prstGeom prst="round2Same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4" tIns="34317" rIns="68634" bIns="34317" rtlCol="0" anchor="ctr" anchorCtr="0"/>
          <a:lstStyle/>
          <a:p>
            <a:pPr algn="ctr"/>
            <a:r>
              <a:rPr lang="en-US" sz="900" b="1" dirty="0" smtClean="0">
                <a:solidFill>
                  <a:prstClr val="black"/>
                </a:solidFill>
              </a:rPr>
              <a:t>RFP Evaluation Data Collection</a:t>
            </a:r>
            <a:endParaRPr lang="en-US" sz="900" b="1" dirty="0">
              <a:solidFill>
                <a:prstClr val="black"/>
              </a:solidFill>
            </a:endParaRPr>
          </a:p>
        </p:txBody>
      </p:sp>
      <p:sp>
        <p:nvSpPr>
          <p:cNvPr id="75" name="Round Same Side Corner Rectangle 74"/>
          <p:cNvSpPr/>
          <p:nvPr/>
        </p:nvSpPr>
        <p:spPr>
          <a:xfrm>
            <a:off x="1431136" y="1153160"/>
            <a:ext cx="1616864" cy="373276"/>
          </a:xfrm>
          <a:prstGeom prst="round2Same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34317" rIns="0" bIns="34317" rtlCol="0" anchor="ctr" anchorCtr="0"/>
          <a:lstStyle/>
          <a:p>
            <a:pPr algn="ctr"/>
            <a:r>
              <a:rPr lang="en-US" sz="900" b="1" dirty="0">
                <a:solidFill>
                  <a:prstClr val="black"/>
                </a:solidFill>
              </a:rPr>
              <a:t>Initial Consultation</a:t>
            </a:r>
          </a:p>
        </p:txBody>
      </p:sp>
      <p:sp>
        <p:nvSpPr>
          <p:cNvPr id="76" name="Round Same Side Corner Rectangle 75"/>
          <p:cNvSpPr/>
          <p:nvPr/>
        </p:nvSpPr>
        <p:spPr>
          <a:xfrm>
            <a:off x="286048" y="1153160"/>
            <a:ext cx="1145087" cy="373276"/>
          </a:xfrm>
          <a:prstGeom prst="round2SameRect">
            <a:avLst/>
          </a:prstGeom>
          <a:gradFill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5400000" scaled="0"/>
          </a:gradFill>
          <a:ln w="12700">
            <a:solidFill>
              <a:schemeClr val="bg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4" tIns="34317" rIns="68634" bIns="34317" rtlCol="0" anchor="ctr" anchorCtr="0"/>
          <a:lstStyle/>
          <a:p>
            <a:pPr lvl="0" algn="ctr"/>
            <a:r>
              <a:rPr lang="en-US" sz="900" b="1" dirty="0">
                <a:solidFill>
                  <a:prstClr val="black"/>
                </a:solidFill>
              </a:rPr>
              <a:t>Preparation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5066824" y="1757402"/>
            <a:ext cx="997680" cy="867835"/>
          </a:xfrm>
          <a:prstGeom prst="roundRect">
            <a:avLst/>
          </a:prstGeom>
          <a:solidFill>
            <a:schemeClr val="bg1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" tIns="34317" rIns="6863" bIns="34317" rtlCol="0" anchor="ctr"/>
          <a:lstStyle/>
          <a:p>
            <a:pPr algn="ctr"/>
            <a:r>
              <a:rPr lang="en-US" sz="1400" b="1" dirty="0" smtClean="0">
                <a:solidFill>
                  <a:srgbClr val="05122F"/>
                </a:solidFill>
              </a:rPr>
              <a:t>RFP </a:t>
            </a:r>
            <a:r>
              <a:rPr lang="en-US" sz="1400" b="1" dirty="0">
                <a:solidFill>
                  <a:srgbClr val="05122F"/>
                </a:solidFill>
              </a:rPr>
              <a:t>Results</a:t>
            </a:r>
          </a:p>
        </p:txBody>
      </p:sp>
      <p:sp>
        <p:nvSpPr>
          <p:cNvPr id="138" name="Round Diagonal Corner Rectangle 137"/>
          <p:cNvSpPr/>
          <p:nvPr/>
        </p:nvSpPr>
        <p:spPr>
          <a:xfrm>
            <a:off x="3362502" y="3010043"/>
            <a:ext cx="1097280" cy="1329892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w="38100" cmpd="dbl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" tIns="34317" rIns="6863" bIns="34317" rtlCol="0" anchor="ctr"/>
          <a:lstStyle/>
          <a:p>
            <a:pPr algn="ctr"/>
            <a:r>
              <a:rPr lang="en-US" sz="1600" b="1" dirty="0">
                <a:solidFill>
                  <a:srgbClr val="05122F"/>
                </a:solidFill>
              </a:rPr>
              <a:t>Review State Results &amp; </a:t>
            </a:r>
            <a:r>
              <a:rPr lang="en-US" sz="1600" b="1" dirty="0" smtClean="0">
                <a:solidFill>
                  <a:srgbClr val="05122F"/>
                </a:solidFill>
              </a:rPr>
              <a:t>Priorities</a:t>
            </a:r>
            <a:endParaRPr lang="en-US" sz="1600" b="1" dirty="0">
              <a:solidFill>
                <a:srgbClr val="05122F"/>
              </a:solidFill>
            </a:endParaRPr>
          </a:p>
        </p:txBody>
      </p:sp>
      <p:sp>
        <p:nvSpPr>
          <p:cNvPr id="140" name="Rounded Rectangle 139"/>
          <p:cNvSpPr/>
          <p:nvPr/>
        </p:nvSpPr>
        <p:spPr>
          <a:xfrm>
            <a:off x="2426428" y="4746752"/>
            <a:ext cx="3747442" cy="457200"/>
          </a:xfrm>
          <a:prstGeom prst="roundRect">
            <a:avLst/>
          </a:prstGeom>
          <a:solidFill>
            <a:schemeClr val="bg1"/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" tIns="34317" rIns="6863" bIns="34317" rtlCol="0" anchor="ctr"/>
          <a:lstStyle/>
          <a:p>
            <a:pPr algn="ctr"/>
            <a:r>
              <a:rPr lang="en-US" sz="1600" b="1" dirty="0" smtClean="0">
                <a:solidFill>
                  <a:srgbClr val="05122F"/>
                </a:solidFill>
              </a:rPr>
              <a:t>Operations</a:t>
            </a:r>
            <a:endParaRPr lang="en-US" sz="1600" b="1" dirty="0">
              <a:solidFill>
                <a:srgbClr val="05122F"/>
              </a:solidFill>
            </a:endParaRPr>
          </a:p>
          <a:p>
            <a:pPr algn="ctr"/>
            <a:r>
              <a:rPr lang="en-US" sz="1200" dirty="0">
                <a:solidFill>
                  <a:srgbClr val="05122F"/>
                </a:solidFill>
              </a:rPr>
              <a:t>(Provisioning, Training, Priority, Hardening, Security)</a:t>
            </a:r>
            <a:r>
              <a:rPr lang="en-US" sz="1200" b="1" dirty="0">
                <a:solidFill>
                  <a:srgbClr val="05122F"/>
                </a:solidFill>
              </a:rPr>
              <a:t> </a:t>
            </a:r>
          </a:p>
        </p:txBody>
      </p:sp>
      <p:sp>
        <p:nvSpPr>
          <p:cNvPr id="60" name="Round Diagonal Corner Rectangle 59"/>
          <p:cNvSpPr/>
          <p:nvPr/>
        </p:nvSpPr>
        <p:spPr>
          <a:xfrm>
            <a:off x="4876825" y="3010043"/>
            <a:ext cx="1028675" cy="1329892"/>
          </a:xfrm>
          <a:prstGeom prst="round2DiagRect">
            <a:avLst/>
          </a:prstGeom>
          <a:solidFill>
            <a:schemeClr val="bg1">
              <a:lumMod val="85000"/>
            </a:schemeClr>
          </a:solidFill>
          <a:ln w="38100" cmpd="dbl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63" tIns="34317" rIns="6863" bIns="34317" rtlCol="0" anchor="ctr"/>
          <a:lstStyle/>
          <a:p>
            <a:pPr algn="ctr"/>
            <a:r>
              <a:rPr lang="en-US" sz="1600" b="1" dirty="0" smtClean="0">
                <a:solidFill>
                  <a:srgbClr val="05122F"/>
                </a:solidFill>
              </a:rPr>
              <a:t>Draft Plan</a:t>
            </a:r>
            <a:endParaRPr lang="en-US" sz="1600" b="1" dirty="0">
              <a:solidFill>
                <a:srgbClr val="05122F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2400" y="112554"/>
            <a:ext cx="6400800" cy="820511"/>
          </a:xfrm>
          <a:noFill/>
          <a:ln>
            <a:noFill/>
          </a:ln>
          <a:effectLst>
            <a:outerShdw blurRad="38100" dist="38100" dir="2700000" algn="tl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6" rIns="91414" bIns="45706" numCol="1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75000"/>
              </a:lnSpc>
            </a:pPr>
            <a:r>
              <a:rPr lang="en-US" dirty="0" smtClean="0"/>
              <a:t>Updated State Consultation </a:t>
            </a:r>
            <a:r>
              <a:rPr lang="en-US" dirty="0"/>
              <a:t>Approach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9D4F-2505-4097-A54D-07EB1323AE46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898760380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" grpId="0" animBg="1"/>
      <p:bldP spid="5" grpId="0" animBg="1"/>
      <p:bldP spid="55" grpId="0" animBg="1"/>
      <p:bldP spid="139" grpId="0" animBg="1"/>
      <p:bldP spid="96" grpId="0" animBg="1"/>
      <p:bldP spid="97" grpId="0" animBg="1"/>
      <p:bldP spid="2" grpId="0" animBg="1"/>
      <p:bldP spid="59" grpId="0" animBg="1"/>
      <p:bldP spid="103" grpId="0" animBg="1"/>
      <p:bldP spid="99" grpId="0" animBg="1"/>
      <p:bldP spid="47" grpId="0" animBg="1"/>
      <p:bldP spid="56" grpId="0" animBg="1"/>
      <p:bldP spid="138" grpId="0" animBg="1"/>
      <p:bldP spid="140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5245"/>
            <a:ext cx="6400800" cy="699213"/>
          </a:xfrm>
          <a:noFill/>
          <a:ln>
            <a:noFill/>
          </a:ln>
          <a:effectLst>
            <a:outerShdw blurRad="38100" dist="38100" dir="2700000" algn="tl" rotWithShape="0">
              <a:schemeClr val="tx1"/>
            </a:outerShdw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4" tIns="45706" rIns="91414" bIns="45706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75000"/>
              </a:lnSpc>
            </a:pPr>
            <a:r>
              <a:rPr lang="en-US" dirty="0"/>
              <a:t>State Plan Overview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7385" y="2377440"/>
            <a:ext cx="3240583" cy="269091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4" name="Assets"/>
          <p:cNvGrpSpPr/>
          <p:nvPr/>
        </p:nvGrpSpPr>
        <p:grpSpPr>
          <a:xfrm>
            <a:off x="3983406" y="2143341"/>
            <a:ext cx="1230358" cy="1468456"/>
            <a:chOff x="2171112" y="2143341"/>
            <a:chExt cx="1230358" cy="1468456"/>
          </a:xfrm>
        </p:grpSpPr>
        <p:sp>
          <p:nvSpPr>
            <p:cNvPr id="25" name="Freeform 7"/>
            <p:cNvSpPr>
              <a:spLocks/>
            </p:cNvSpPr>
            <p:nvPr/>
          </p:nvSpPr>
          <p:spPr bwMode="auto">
            <a:xfrm>
              <a:off x="2171112" y="2143341"/>
              <a:ext cx="1230358" cy="1468456"/>
            </a:xfrm>
            <a:custGeom>
              <a:avLst/>
              <a:gdLst>
                <a:gd name="T0" fmla="*/ 369 w 483"/>
                <a:gd name="T1" fmla="*/ 445 h 576"/>
                <a:gd name="T2" fmla="*/ 465 w 483"/>
                <a:gd name="T3" fmla="*/ 426 h 576"/>
                <a:gd name="T4" fmla="*/ 405 w 483"/>
                <a:gd name="T5" fmla="*/ 357 h 576"/>
                <a:gd name="T6" fmla="*/ 483 w 483"/>
                <a:gd name="T7" fmla="*/ 244 h 576"/>
                <a:gd name="T8" fmla="*/ 239 w 483"/>
                <a:gd name="T9" fmla="*/ 0 h 576"/>
                <a:gd name="T10" fmla="*/ 0 w 483"/>
                <a:gd name="T11" fmla="*/ 576 h 576"/>
                <a:gd name="T12" fmla="*/ 345 w 483"/>
                <a:gd name="T13" fmla="*/ 576 h 576"/>
                <a:gd name="T14" fmla="*/ 369 w 483"/>
                <a:gd name="T15" fmla="*/ 445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3" h="576">
                  <a:moveTo>
                    <a:pt x="369" y="445"/>
                  </a:moveTo>
                  <a:cubicBezTo>
                    <a:pt x="465" y="426"/>
                    <a:pt x="465" y="426"/>
                    <a:pt x="465" y="426"/>
                  </a:cubicBezTo>
                  <a:cubicBezTo>
                    <a:pt x="405" y="357"/>
                    <a:pt x="405" y="357"/>
                    <a:pt x="405" y="357"/>
                  </a:cubicBezTo>
                  <a:cubicBezTo>
                    <a:pt x="426" y="316"/>
                    <a:pt x="452" y="278"/>
                    <a:pt x="483" y="244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97" y="152"/>
                    <a:pt x="7" y="353"/>
                    <a:pt x="0" y="576"/>
                  </a:cubicBezTo>
                  <a:cubicBezTo>
                    <a:pt x="345" y="576"/>
                    <a:pt x="345" y="576"/>
                    <a:pt x="345" y="576"/>
                  </a:cubicBezTo>
                  <a:cubicBezTo>
                    <a:pt x="348" y="530"/>
                    <a:pt x="356" y="487"/>
                    <a:pt x="369" y="4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50800" dist="38100" dir="2700000" algn="tl" rotWithShape="0">
                <a:schemeClr val="tx1"/>
              </a:outerShd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2362200" y="2877569"/>
              <a:ext cx="661142" cy="277064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5000"/>
                </a:lnSpc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en-US" dirty="0"/>
                <a:t>Assets</a:t>
              </a:r>
            </a:p>
          </p:txBody>
        </p:sp>
      </p:grpSp>
      <p:grpSp>
        <p:nvGrpSpPr>
          <p:cNvPr id="11" name="Design"/>
          <p:cNvGrpSpPr/>
          <p:nvPr/>
        </p:nvGrpSpPr>
        <p:grpSpPr>
          <a:xfrm>
            <a:off x="3983406" y="3762628"/>
            <a:ext cx="1230358" cy="1468456"/>
            <a:chOff x="2171112" y="3762628"/>
            <a:chExt cx="1230358" cy="1468456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2171112" y="3762628"/>
              <a:ext cx="1230358" cy="1468456"/>
            </a:xfrm>
            <a:custGeom>
              <a:avLst/>
              <a:gdLst>
                <a:gd name="T0" fmla="*/ 397 w 483"/>
                <a:gd name="T1" fmla="*/ 204 h 576"/>
                <a:gd name="T2" fmla="*/ 457 w 483"/>
                <a:gd name="T3" fmla="*/ 122 h 576"/>
                <a:gd name="T4" fmla="*/ 363 w 483"/>
                <a:gd name="T5" fmla="*/ 112 h 576"/>
                <a:gd name="T6" fmla="*/ 345 w 483"/>
                <a:gd name="T7" fmla="*/ 0 h 576"/>
                <a:gd name="T8" fmla="*/ 0 w 483"/>
                <a:gd name="T9" fmla="*/ 0 h 576"/>
                <a:gd name="T10" fmla="*/ 239 w 483"/>
                <a:gd name="T11" fmla="*/ 576 h 576"/>
                <a:gd name="T12" fmla="*/ 483 w 483"/>
                <a:gd name="T13" fmla="*/ 332 h 576"/>
                <a:gd name="T14" fmla="*/ 397 w 483"/>
                <a:gd name="T15" fmla="*/ 204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3" h="576">
                  <a:moveTo>
                    <a:pt x="397" y="204"/>
                  </a:moveTo>
                  <a:cubicBezTo>
                    <a:pt x="457" y="122"/>
                    <a:pt x="457" y="122"/>
                    <a:pt x="457" y="122"/>
                  </a:cubicBezTo>
                  <a:cubicBezTo>
                    <a:pt x="363" y="112"/>
                    <a:pt x="363" y="112"/>
                    <a:pt x="363" y="112"/>
                  </a:cubicBezTo>
                  <a:cubicBezTo>
                    <a:pt x="354" y="76"/>
                    <a:pt x="348" y="39"/>
                    <a:pt x="34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223"/>
                    <a:pt x="97" y="424"/>
                    <a:pt x="239" y="576"/>
                  </a:cubicBezTo>
                  <a:cubicBezTo>
                    <a:pt x="483" y="332"/>
                    <a:pt x="483" y="332"/>
                    <a:pt x="483" y="332"/>
                  </a:cubicBezTo>
                  <a:cubicBezTo>
                    <a:pt x="449" y="294"/>
                    <a:pt x="420" y="251"/>
                    <a:pt x="397" y="204"/>
                  </a:cubicBezTo>
                  <a:close/>
                </a:path>
              </a:pathLst>
            </a:custGeom>
            <a:solidFill>
              <a:srgbClr val="C1A0D0"/>
            </a:solidFill>
            <a:ln>
              <a:noFill/>
            </a:ln>
            <a:effectLst>
              <a:outerShdw blurRad="50800" dist="38100" dir="2700000" algn="tl" rotWithShape="0">
                <a:schemeClr val="tx1"/>
              </a:outerShd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62200" y="4201378"/>
              <a:ext cx="686406" cy="277064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5000"/>
                </a:lnSpc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en-US" dirty="0"/>
                <a:t>Design</a:t>
              </a:r>
            </a:p>
          </p:txBody>
        </p:sp>
      </p:grpSp>
      <p:grpSp>
        <p:nvGrpSpPr>
          <p:cNvPr id="21" name="Contracts"/>
          <p:cNvGrpSpPr/>
          <p:nvPr/>
        </p:nvGrpSpPr>
        <p:grpSpPr>
          <a:xfrm>
            <a:off x="4698781" y="4716102"/>
            <a:ext cx="1466303" cy="1231435"/>
            <a:chOff x="2886487" y="4716102"/>
            <a:chExt cx="1466303" cy="1231435"/>
          </a:xfrm>
        </p:grpSpPr>
        <p:sp>
          <p:nvSpPr>
            <p:cNvPr id="22" name="Freeform 12"/>
            <p:cNvSpPr>
              <a:spLocks/>
            </p:cNvSpPr>
            <p:nvPr/>
          </p:nvSpPr>
          <p:spPr bwMode="auto">
            <a:xfrm>
              <a:off x="2886487" y="4716102"/>
              <a:ext cx="1466303" cy="1231435"/>
            </a:xfrm>
            <a:custGeom>
              <a:avLst/>
              <a:gdLst>
                <a:gd name="T0" fmla="*/ 420 w 575"/>
                <a:gd name="T1" fmla="*/ 7 h 483"/>
                <a:gd name="T2" fmla="*/ 345 w 575"/>
                <a:gd name="T3" fmla="*/ 71 h 483"/>
                <a:gd name="T4" fmla="*/ 244 w 575"/>
                <a:gd name="T5" fmla="*/ 0 h 483"/>
                <a:gd name="T6" fmla="*/ 0 w 575"/>
                <a:gd name="T7" fmla="*/ 244 h 483"/>
                <a:gd name="T8" fmla="*/ 575 w 575"/>
                <a:gd name="T9" fmla="*/ 483 h 483"/>
                <a:gd name="T10" fmla="*/ 575 w 575"/>
                <a:gd name="T11" fmla="*/ 137 h 483"/>
                <a:gd name="T12" fmla="*/ 440 w 575"/>
                <a:gd name="T13" fmla="*/ 112 h 483"/>
                <a:gd name="T14" fmla="*/ 420 w 575"/>
                <a:gd name="T15" fmla="*/ 7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83">
                  <a:moveTo>
                    <a:pt x="420" y="7"/>
                  </a:moveTo>
                  <a:cubicBezTo>
                    <a:pt x="345" y="71"/>
                    <a:pt x="345" y="71"/>
                    <a:pt x="345" y="71"/>
                  </a:cubicBezTo>
                  <a:cubicBezTo>
                    <a:pt x="308" y="51"/>
                    <a:pt x="275" y="27"/>
                    <a:pt x="244" y="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151" y="386"/>
                    <a:pt x="353" y="475"/>
                    <a:pt x="575" y="483"/>
                  </a:cubicBezTo>
                  <a:cubicBezTo>
                    <a:pt x="575" y="137"/>
                    <a:pt x="575" y="137"/>
                    <a:pt x="575" y="137"/>
                  </a:cubicBezTo>
                  <a:cubicBezTo>
                    <a:pt x="528" y="135"/>
                    <a:pt x="483" y="126"/>
                    <a:pt x="440" y="112"/>
                  </a:cubicBezTo>
                  <a:lnTo>
                    <a:pt x="420" y="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ffectLst>
              <a:outerShdw blurRad="50800" dist="38100" dir="2700000" algn="tl" rotWithShape="0">
                <a:schemeClr val="tx1"/>
              </a:outerShd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3271097" y="5193287"/>
              <a:ext cx="890757" cy="277064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5000"/>
                </a:lnSpc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en-US" dirty="0"/>
                <a:t>Contracts</a:t>
              </a:r>
            </a:p>
          </p:txBody>
        </p:sp>
      </p:grpSp>
      <p:grpSp>
        <p:nvGrpSpPr>
          <p:cNvPr id="14" name="Governance"/>
          <p:cNvGrpSpPr/>
          <p:nvPr/>
        </p:nvGrpSpPr>
        <p:grpSpPr>
          <a:xfrm>
            <a:off x="6318069" y="4716102"/>
            <a:ext cx="1468456" cy="1231435"/>
            <a:chOff x="4505775" y="4716102"/>
            <a:chExt cx="1468456" cy="1231435"/>
          </a:xfrm>
        </p:grpSpPr>
        <p:sp>
          <p:nvSpPr>
            <p:cNvPr id="15" name="Freeform 10"/>
            <p:cNvSpPr>
              <a:spLocks/>
            </p:cNvSpPr>
            <p:nvPr/>
          </p:nvSpPr>
          <p:spPr bwMode="auto">
            <a:xfrm>
              <a:off x="4505775" y="4716102"/>
              <a:ext cx="1468456" cy="1231435"/>
            </a:xfrm>
            <a:custGeom>
              <a:avLst/>
              <a:gdLst>
                <a:gd name="T0" fmla="*/ 225 w 576"/>
                <a:gd name="T1" fmla="*/ 74 h 483"/>
                <a:gd name="T2" fmla="*/ 133 w 576"/>
                <a:gd name="T3" fmla="*/ 12 h 483"/>
                <a:gd name="T4" fmla="*/ 125 w 576"/>
                <a:gd name="T5" fmla="*/ 115 h 483"/>
                <a:gd name="T6" fmla="*/ 0 w 576"/>
                <a:gd name="T7" fmla="*/ 137 h 483"/>
                <a:gd name="T8" fmla="*/ 0 w 576"/>
                <a:gd name="T9" fmla="*/ 483 h 483"/>
                <a:gd name="T10" fmla="*/ 576 w 576"/>
                <a:gd name="T11" fmla="*/ 244 h 483"/>
                <a:gd name="T12" fmla="*/ 332 w 576"/>
                <a:gd name="T13" fmla="*/ 0 h 483"/>
                <a:gd name="T14" fmla="*/ 225 w 576"/>
                <a:gd name="T15" fmla="*/ 74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6" h="483">
                  <a:moveTo>
                    <a:pt x="225" y="74"/>
                  </a:moveTo>
                  <a:cubicBezTo>
                    <a:pt x="133" y="12"/>
                    <a:pt x="133" y="12"/>
                    <a:pt x="133" y="12"/>
                  </a:cubicBezTo>
                  <a:cubicBezTo>
                    <a:pt x="125" y="115"/>
                    <a:pt x="125" y="115"/>
                    <a:pt x="125" y="115"/>
                  </a:cubicBezTo>
                  <a:cubicBezTo>
                    <a:pt x="85" y="127"/>
                    <a:pt x="43" y="135"/>
                    <a:pt x="0" y="137"/>
                  </a:cubicBezTo>
                  <a:cubicBezTo>
                    <a:pt x="0" y="483"/>
                    <a:pt x="0" y="483"/>
                    <a:pt x="0" y="483"/>
                  </a:cubicBezTo>
                  <a:cubicBezTo>
                    <a:pt x="222" y="475"/>
                    <a:pt x="424" y="386"/>
                    <a:pt x="576" y="244"/>
                  </a:cubicBezTo>
                  <a:cubicBezTo>
                    <a:pt x="332" y="0"/>
                    <a:pt x="332" y="0"/>
                    <a:pt x="332" y="0"/>
                  </a:cubicBezTo>
                  <a:cubicBezTo>
                    <a:pt x="299" y="29"/>
                    <a:pt x="263" y="54"/>
                    <a:pt x="225" y="7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2700000" algn="tl" rotWithShape="0">
                <a:schemeClr val="tx1"/>
              </a:outerShd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4600699" y="5232794"/>
              <a:ext cx="1076961" cy="277064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5000"/>
                </a:lnSpc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en-US" dirty="0"/>
                <a:t>Governance</a:t>
              </a:r>
            </a:p>
          </p:txBody>
        </p:sp>
      </p:grpSp>
      <p:grpSp>
        <p:nvGrpSpPr>
          <p:cNvPr id="27" name="Capacity"/>
          <p:cNvGrpSpPr/>
          <p:nvPr/>
        </p:nvGrpSpPr>
        <p:grpSpPr>
          <a:xfrm>
            <a:off x="7271542" y="3762628"/>
            <a:ext cx="1228204" cy="1468456"/>
            <a:chOff x="5459248" y="3762628"/>
            <a:chExt cx="1228204" cy="1468456"/>
          </a:xfrm>
        </p:grpSpPr>
        <p:sp>
          <p:nvSpPr>
            <p:cNvPr id="28" name="Freeform 9"/>
            <p:cNvSpPr>
              <a:spLocks/>
            </p:cNvSpPr>
            <p:nvPr/>
          </p:nvSpPr>
          <p:spPr bwMode="auto">
            <a:xfrm>
              <a:off x="5459248" y="3762628"/>
              <a:ext cx="1228204" cy="1468456"/>
            </a:xfrm>
            <a:custGeom>
              <a:avLst/>
              <a:gdLst>
                <a:gd name="T0" fmla="*/ 113 w 482"/>
                <a:gd name="T1" fmla="*/ 133 h 576"/>
                <a:gd name="T2" fmla="*/ 5 w 482"/>
                <a:gd name="T3" fmla="*/ 151 h 576"/>
                <a:gd name="T4" fmla="*/ 71 w 482"/>
                <a:gd name="T5" fmla="*/ 231 h 576"/>
                <a:gd name="T6" fmla="*/ 0 w 482"/>
                <a:gd name="T7" fmla="*/ 332 h 576"/>
                <a:gd name="T8" fmla="*/ 244 w 482"/>
                <a:gd name="T9" fmla="*/ 576 h 576"/>
                <a:gd name="T10" fmla="*/ 482 w 482"/>
                <a:gd name="T11" fmla="*/ 0 h 576"/>
                <a:gd name="T12" fmla="*/ 137 w 482"/>
                <a:gd name="T13" fmla="*/ 0 h 576"/>
                <a:gd name="T14" fmla="*/ 113 w 482"/>
                <a:gd name="T15" fmla="*/ 133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2" h="576">
                  <a:moveTo>
                    <a:pt x="113" y="133"/>
                  </a:moveTo>
                  <a:cubicBezTo>
                    <a:pt x="5" y="151"/>
                    <a:pt x="5" y="151"/>
                    <a:pt x="5" y="151"/>
                  </a:cubicBezTo>
                  <a:cubicBezTo>
                    <a:pt x="71" y="231"/>
                    <a:pt x="71" y="231"/>
                    <a:pt x="71" y="231"/>
                  </a:cubicBezTo>
                  <a:cubicBezTo>
                    <a:pt x="51" y="267"/>
                    <a:pt x="27" y="301"/>
                    <a:pt x="0" y="332"/>
                  </a:cubicBezTo>
                  <a:cubicBezTo>
                    <a:pt x="244" y="576"/>
                    <a:pt x="244" y="576"/>
                    <a:pt x="244" y="576"/>
                  </a:cubicBezTo>
                  <a:cubicBezTo>
                    <a:pt x="386" y="424"/>
                    <a:pt x="475" y="223"/>
                    <a:pt x="482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34" y="46"/>
                    <a:pt x="126" y="91"/>
                    <a:pt x="113" y="13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>
              <a:outerShdw blurRad="50800" dist="38100" dir="2700000" algn="tl" rotWithShape="0">
                <a:schemeClr val="tx1"/>
              </a:outerShd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695948" y="4219792"/>
              <a:ext cx="819455" cy="277064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5000"/>
                </a:lnSpc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en-US" dirty="0"/>
                <a:t>Capacity</a:t>
              </a:r>
            </a:p>
          </p:txBody>
        </p:sp>
      </p:grpSp>
      <p:grpSp>
        <p:nvGrpSpPr>
          <p:cNvPr id="30" name="Coverage"/>
          <p:cNvGrpSpPr/>
          <p:nvPr/>
        </p:nvGrpSpPr>
        <p:grpSpPr>
          <a:xfrm>
            <a:off x="7271542" y="2143341"/>
            <a:ext cx="1228204" cy="1468456"/>
            <a:chOff x="5459248" y="2143341"/>
            <a:chExt cx="1228204" cy="1468456"/>
          </a:xfrm>
        </p:grpSpPr>
        <p:sp>
          <p:nvSpPr>
            <p:cNvPr id="31" name="Freeform 8"/>
            <p:cNvSpPr>
              <a:spLocks/>
            </p:cNvSpPr>
            <p:nvPr/>
          </p:nvSpPr>
          <p:spPr bwMode="auto">
            <a:xfrm>
              <a:off x="5459248" y="2143341"/>
              <a:ext cx="1228204" cy="1468456"/>
            </a:xfrm>
            <a:custGeom>
              <a:avLst/>
              <a:gdLst>
                <a:gd name="T0" fmla="*/ 75 w 482"/>
                <a:gd name="T1" fmla="*/ 352 h 576"/>
                <a:gd name="T2" fmla="*/ 16 w 482"/>
                <a:gd name="T3" fmla="*/ 436 h 576"/>
                <a:gd name="T4" fmla="*/ 113 w 482"/>
                <a:gd name="T5" fmla="*/ 444 h 576"/>
                <a:gd name="T6" fmla="*/ 137 w 482"/>
                <a:gd name="T7" fmla="*/ 576 h 576"/>
                <a:gd name="T8" fmla="*/ 482 w 482"/>
                <a:gd name="T9" fmla="*/ 576 h 576"/>
                <a:gd name="T10" fmla="*/ 244 w 482"/>
                <a:gd name="T11" fmla="*/ 0 h 576"/>
                <a:gd name="T12" fmla="*/ 0 w 482"/>
                <a:gd name="T13" fmla="*/ 244 h 576"/>
                <a:gd name="T14" fmla="*/ 75 w 482"/>
                <a:gd name="T15" fmla="*/ 352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82" h="576">
                  <a:moveTo>
                    <a:pt x="75" y="352"/>
                  </a:moveTo>
                  <a:cubicBezTo>
                    <a:pt x="16" y="436"/>
                    <a:pt x="16" y="436"/>
                    <a:pt x="16" y="436"/>
                  </a:cubicBezTo>
                  <a:cubicBezTo>
                    <a:pt x="113" y="444"/>
                    <a:pt x="113" y="444"/>
                    <a:pt x="113" y="444"/>
                  </a:cubicBezTo>
                  <a:cubicBezTo>
                    <a:pt x="126" y="486"/>
                    <a:pt x="135" y="530"/>
                    <a:pt x="137" y="576"/>
                  </a:cubicBezTo>
                  <a:cubicBezTo>
                    <a:pt x="482" y="576"/>
                    <a:pt x="482" y="576"/>
                    <a:pt x="482" y="576"/>
                  </a:cubicBezTo>
                  <a:cubicBezTo>
                    <a:pt x="475" y="353"/>
                    <a:pt x="386" y="152"/>
                    <a:pt x="244" y="0"/>
                  </a:cubicBezTo>
                  <a:cubicBezTo>
                    <a:pt x="0" y="244"/>
                    <a:pt x="0" y="244"/>
                    <a:pt x="0" y="244"/>
                  </a:cubicBezTo>
                  <a:cubicBezTo>
                    <a:pt x="29" y="277"/>
                    <a:pt x="54" y="313"/>
                    <a:pt x="75" y="352"/>
                  </a:cubicBezTo>
                  <a:close/>
                </a:path>
              </a:pathLst>
            </a:custGeom>
            <a:solidFill>
              <a:srgbClr val="0088BC"/>
            </a:solidFill>
            <a:ln>
              <a:noFill/>
            </a:ln>
            <a:effectLst>
              <a:outerShdw blurRad="50800" dist="38100" dir="2700000" algn="tl" rotWithShape="0">
                <a:schemeClr val="tx1"/>
              </a:outerShdw>
            </a:effectLst>
            <a:extLst>
              <a:ext uri="{91240B29-F687-4F45-9708-019B960494DF}">
                <a14:hiddenLine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695948" y="2857260"/>
              <a:ext cx="869084" cy="277064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5000"/>
                </a:lnSpc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en-US" dirty="0"/>
                <a:t>Coverage</a:t>
              </a:r>
            </a:p>
          </p:txBody>
        </p:sp>
      </p:grpSp>
      <p:grpSp>
        <p:nvGrpSpPr>
          <p:cNvPr id="8" name="Users"/>
          <p:cNvGrpSpPr/>
          <p:nvPr/>
        </p:nvGrpSpPr>
        <p:grpSpPr>
          <a:xfrm>
            <a:off x="6318069" y="1426888"/>
            <a:ext cx="1468456" cy="1231435"/>
            <a:chOff x="4505775" y="1426888"/>
            <a:chExt cx="1468456" cy="1231435"/>
          </a:xfrm>
        </p:grpSpPr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4505775" y="1426888"/>
              <a:ext cx="1468456" cy="1231435"/>
            </a:xfrm>
            <a:custGeom>
              <a:avLst/>
              <a:gdLst>
                <a:gd name="T0" fmla="*/ 149 w 576"/>
                <a:gd name="T1" fmla="*/ 462 h 483"/>
                <a:gd name="T2" fmla="*/ 217 w 576"/>
                <a:gd name="T3" fmla="*/ 404 h 483"/>
                <a:gd name="T4" fmla="*/ 332 w 576"/>
                <a:gd name="T5" fmla="*/ 483 h 483"/>
                <a:gd name="T6" fmla="*/ 576 w 576"/>
                <a:gd name="T7" fmla="*/ 239 h 483"/>
                <a:gd name="T8" fmla="*/ 0 w 576"/>
                <a:gd name="T9" fmla="*/ 0 h 483"/>
                <a:gd name="T10" fmla="*/ 0 w 576"/>
                <a:gd name="T11" fmla="*/ 346 h 483"/>
                <a:gd name="T12" fmla="*/ 132 w 576"/>
                <a:gd name="T13" fmla="*/ 370 h 483"/>
                <a:gd name="T14" fmla="*/ 149 w 576"/>
                <a:gd name="T15" fmla="*/ 462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6" h="483">
                  <a:moveTo>
                    <a:pt x="149" y="462"/>
                  </a:moveTo>
                  <a:cubicBezTo>
                    <a:pt x="217" y="404"/>
                    <a:pt x="217" y="404"/>
                    <a:pt x="217" y="404"/>
                  </a:cubicBezTo>
                  <a:cubicBezTo>
                    <a:pt x="259" y="426"/>
                    <a:pt x="297" y="452"/>
                    <a:pt x="332" y="483"/>
                  </a:cubicBezTo>
                  <a:cubicBezTo>
                    <a:pt x="576" y="239"/>
                    <a:pt x="576" y="239"/>
                    <a:pt x="576" y="239"/>
                  </a:cubicBezTo>
                  <a:cubicBezTo>
                    <a:pt x="424" y="97"/>
                    <a:pt x="222" y="8"/>
                    <a:pt x="0" y="0"/>
                  </a:cubicBezTo>
                  <a:cubicBezTo>
                    <a:pt x="0" y="346"/>
                    <a:pt x="0" y="346"/>
                    <a:pt x="0" y="346"/>
                  </a:cubicBezTo>
                  <a:cubicBezTo>
                    <a:pt x="46" y="348"/>
                    <a:pt x="90" y="356"/>
                    <a:pt x="132" y="370"/>
                  </a:cubicBezTo>
                  <a:lnTo>
                    <a:pt x="149" y="46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>
              <a:outerShdw blurRad="50800" dist="38100" dir="2700000" algn="tl" rotWithShape="0">
                <a:schemeClr val="tx1"/>
              </a:outerShd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800600" y="1856536"/>
              <a:ext cx="597664" cy="277064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algn="ctr">
                <a:lnSpc>
                  <a:spcPct val="85000"/>
                </a:lnSpc>
                <a:defRPr sz="1400" b="1">
                  <a:solidFill>
                    <a:schemeClr val="bg1"/>
                  </a:solidFill>
                </a:defRPr>
              </a:lvl1pPr>
            </a:lstStyle>
            <a:p>
              <a:r>
                <a:rPr lang="en-US" dirty="0"/>
                <a:t>Users</a:t>
              </a:r>
            </a:p>
          </p:txBody>
        </p:sp>
      </p:grpSp>
      <p:grpSp>
        <p:nvGrpSpPr>
          <p:cNvPr id="18" name="Stakeholder"/>
          <p:cNvGrpSpPr/>
          <p:nvPr/>
        </p:nvGrpSpPr>
        <p:grpSpPr>
          <a:xfrm>
            <a:off x="4698781" y="1426888"/>
            <a:ext cx="1466303" cy="1231435"/>
            <a:chOff x="2886487" y="1426888"/>
            <a:chExt cx="1466303" cy="1231435"/>
          </a:xfrm>
        </p:grpSpPr>
        <p:sp>
          <p:nvSpPr>
            <p:cNvPr id="19" name="Freeform 11"/>
            <p:cNvSpPr>
              <a:spLocks/>
            </p:cNvSpPr>
            <p:nvPr/>
          </p:nvSpPr>
          <p:spPr bwMode="auto">
            <a:xfrm>
              <a:off x="2886487" y="1426888"/>
              <a:ext cx="1466303" cy="1231435"/>
            </a:xfrm>
            <a:custGeom>
              <a:avLst/>
              <a:gdLst>
                <a:gd name="T0" fmla="*/ 244 w 575"/>
                <a:gd name="T1" fmla="*/ 483 h 483"/>
                <a:gd name="T2" fmla="*/ 359 w 575"/>
                <a:gd name="T3" fmla="*/ 404 h 483"/>
                <a:gd name="T4" fmla="*/ 439 w 575"/>
                <a:gd name="T5" fmla="*/ 461 h 483"/>
                <a:gd name="T6" fmla="*/ 447 w 575"/>
                <a:gd name="T7" fmla="*/ 368 h 483"/>
                <a:gd name="T8" fmla="*/ 575 w 575"/>
                <a:gd name="T9" fmla="*/ 346 h 483"/>
                <a:gd name="T10" fmla="*/ 575 w 575"/>
                <a:gd name="T11" fmla="*/ 0 h 483"/>
                <a:gd name="T12" fmla="*/ 0 w 575"/>
                <a:gd name="T13" fmla="*/ 239 h 483"/>
                <a:gd name="T14" fmla="*/ 244 w 575"/>
                <a:gd name="T15" fmla="*/ 483 h 4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5" h="483">
                  <a:moveTo>
                    <a:pt x="244" y="483"/>
                  </a:moveTo>
                  <a:cubicBezTo>
                    <a:pt x="278" y="452"/>
                    <a:pt x="317" y="426"/>
                    <a:pt x="359" y="404"/>
                  </a:cubicBezTo>
                  <a:cubicBezTo>
                    <a:pt x="439" y="461"/>
                    <a:pt x="439" y="461"/>
                    <a:pt x="439" y="461"/>
                  </a:cubicBezTo>
                  <a:cubicBezTo>
                    <a:pt x="447" y="368"/>
                    <a:pt x="447" y="368"/>
                    <a:pt x="447" y="368"/>
                  </a:cubicBezTo>
                  <a:cubicBezTo>
                    <a:pt x="488" y="356"/>
                    <a:pt x="531" y="348"/>
                    <a:pt x="575" y="346"/>
                  </a:cubicBezTo>
                  <a:cubicBezTo>
                    <a:pt x="575" y="0"/>
                    <a:pt x="575" y="0"/>
                    <a:pt x="575" y="0"/>
                  </a:cubicBezTo>
                  <a:cubicBezTo>
                    <a:pt x="353" y="8"/>
                    <a:pt x="151" y="97"/>
                    <a:pt x="0" y="239"/>
                  </a:cubicBezTo>
                  <a:lnTo>
                    <a:pt x="244" y="483"/>
                  </a:ln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schemeClr val="tx1"/>
              </a:outerShdw>
            </a:effectLst>
            <a:ex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solidFill>
                  <a:prstClr val="black"/>
                </a:solidFill>
                <a:latin typeface="Calibri"/>
                <a:cs typeface="+mn-cs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124200" y="1793766"/>
              <a:ext cx="1184555" cy="458587"/>
            </a:xfrm>
            <a:prstGeom prst="rect">
              <a:avLst/>
            </a:prstGeom>
            <a:noFill/>
            <a:effectLst>
              <a:outerShdw blurRad="25400" dist="25400" dir="2700000" algn="tl" rotWithShape="0">
                <a:schemeClr val="tx1"/>
              </a:outerShdw>
            </a:effectLst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en-US" sz="1400" b="1" dirty="0" smtClean="0">
                  <a:solidFill>
                    <a:schemeClr val="bg1"/>
                  </a:solidFill>
                </a:rPr>
                <a:t>Stakeholder</a:t>
              </a:r>
            </a:p>
            <a:p>
              <a:pPr algn="ctr">
                <a:lnSpc>
                  <a:spcPct val="85000"/>
                </a:lnSpc>
              </a:pPr>
              <a:r>
                <a:rPr lang="en-US" sz="1400" b="1" dirty="0" smtClean="0">
                  <a:solidFill>
                    <a:schemeClr val="bg1"/>
                  </a:solidFill>
                </a:rPr>
                <a:t>Relationships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3" name="Rectangle 32"/>
          <p:cNvSpPr/>
          <p:nvPr/>
        </p:nvSpPr>
        <p:spPr>
          <a:xfrm>
            <a:off x="224366" y="1787267"/>
            <a:ext cx="3357034" cy="38595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20000"/>
              </a:lnSpc>
              <a:spcBef>
                <a:spcPts val="0"/>
              </a:spcBef>
            </a:pPr>
            <a:r>
              <a:rPr lang="en-US" sz="2800" b="1" u="sng" dirty="0" smtClean="0">
                <a:cs typeface="Arial" panose="020B0604020202020204" pitchFamily="34" charset="0"/>
              </a:rPr>
              <a:t>Requirements</a:t>
            </a:r>
            <a:endParaRPr lang="en-US" sz="2800" b="1" u="sng" dirty="0">
              <a:cs typeface="Arial" panose="020B0604020202020204" pitchFamily="34" charset="0"/>
            </a:endParaRPr>
          </a:p>
          <a:p>
            <a:pPr marL="292100" indent="-292100" fontAlgn="auto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Completion of </a:t>
            </a:r>
            <a:r>
              <a:rPr lang="en-US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the</a:t>
            </a:r>
            <a:br>
              <a:rPr lang="en-US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RFP process</a:t>
            </a:r>
          </a:p>
          <a:p>
            <a:pPr marL="292100" indent="-292100" fontAlgn="auto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92100" indent="-292100" fontAlgn="auto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Document proposed </a:t>
            </a: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build-out in the State</a:t>
            </a:r>
          </a:p>
          <a:p>
            <a:pPr marL="292100" indent="-292100" fontAlgn="auto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§"/>
            </a:pPr>
            <a:endParaRPr lang="en-US" sz="2400" b="1" dirty="0" smtClean="0">
              <a:solidFill>
                <a:prstClr val="black"/>
              </a:solidFill>
              <a:cs typeface="Arial" panose="020B0604020202020204" pitchFamily="34" charset="0"/>
            </a:endParaRPr>
          </a:p>
          <a:p>
            <a:pPr marL="292100" indent="-292100" fontAlgn="auto">
              <a:spcBef>
                <a:spcPts val="0"/>
              </a:spcBef>
              <a:buFont typeface="Wingdings" panose="05000000000000000000" pitchFamily="2" charset="2"/>
              <a:buChar char="§"/>
            </a:pPr>
            <a:r>
              <a:rPr lang="en-US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Funding </a:t>
            </a: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level </a:t>
            </a:r>
            <a:r>
              <a:rPr lang="en-US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for</a:t>
            </a:r>
            <a:br>
              <a:rPr lang="en-US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</a:br>
            <a:r>
              <a:rPr lang="en-US" sz="2400" b="1" dirty="0" smtClean="0">
                <a:solidFill>
                  <a:prstClr val="black"/>
                </a:solidFill>
                <a:cs typeface="Arial" panose="020B0604020202020204" pitchFamily="34" charset="0"/>
              </a:rPr>
              <a:t>the </a:t>
            </a:r>
            <a:r>
              <a:rPr lang="en-US" sz="2400" b="1" dirty="0">
                <a:solidFill>
                  <a:prstClr val="black"/>
                </a:solidFill>
                <a:cs typeface="Arial" panose="020B0604020202020204" pitchFamily="34" charset="0"/>
              </a:rPr>
              <a:t>State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F59D4F-2505-4097-A54D-07EB1323AE46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133108485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4"/>
          <p:cNvSpPr>
            <a:spLocks noGrp="1"/>
          </p:cNvSpPr>
          <p:nvPr>
            <p:ph type="title"/>
          </p:nvPr>
        </p:nvSpPr>
        <p:spPr>
          <a:xfrm>
            <a:off x="90954" y="153611"/>
            <a:ext cx="8465220" cy="731202"/>
          </a:xfrm>
        </p:spPr>
        <p:txBody>
          <a:bodyPr>
            <a:normAutofit fontScale="90000"/>
          </a:bodyPr>
          <a:lstStyle/>
          <a:p>
            <a:pPr>
              <a:lnSpc>
                <a:spcPct val="75000"/>
              </a:lnSpc>
            </a:pPr>
            <a:r>
              <a:rPr lang="en-US" dirty="0" smtClean="0"/>
              <a:t>Tracker – State Consultation Activities</a:t>
            </a:r>
            <a:br>
              <a:rPr lang="en-US" dirty="0" smtClean="0"/>
            </a:br>
            <a:r>
              <a:rPr lang="en-US" sz="2800" dirty="0" smtClean="0"/>
              <a:t>As of November 13, 2014</a:t>
            </a:r>
            <a:endParaRPr lang="en-US" sz="2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380019-F9CD-49FC-84D3-49CA35ABCF6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grpSp>
        <p:nvGrpSpPr>
          <p:cNvPr id="406" name="Group 405"/>
          <p:cNvGrpSpPr/>
          <p:nvPr/>
        </p:nvGrpSpPr>
        <p:grpSpPr>
          <a:xfrm>
            <a:off x="1795455" y="1134973"/>
            <a:ext cx="7357310" cy="4521957"/>
            <a:chOff x="1317431" y="1106414"/>
            <a:chExt cx="7794108" cy="4790422"/>
          </a:xfrm>
        </p:grpSpPr>
        <p:sp>
          <p:nvSpPr>
            <p:cNvPr id="407" name="Freeform 4452"/>
            <p:cNvSpPr>
              <a:spLocks/>
            </p:cNvSpPr>
            <p:nvPr/>
          </p:nvSpPr>
          <p:spPr bwMode="auto">
            <a:xfrm>
              <a:off x="8532781" y="1348360"/>
              <a:ext cx="578758" cy="869411"/>
            </a:xfrm>
            <a:custGeom>
              <a:avLst/>
              <a:gdLst>
                <a:gd name="T0" fmla="*/ 64 w 192"/>
                <a:gd name="T1" fmla="*/ 19 h 288"/>
                <a:gd name="T2" fmla="*/ 54 w 192"/>
                <a:gd name="T3" fmla="*/ 6 h 288"/>
                <a:gd name="T4" fmla="*/ 32 w 192"/>
                <a:gd name="T5" fmla="*/ 58 h 288"/>
                <a:gd name="T6" fmla="*/ 32 w 192"/>
                <a:gd name="T7" fmla="*/ 81 h 288"/>
                <a:gd name="T8" fmla="*/ 26 w 192"/>
                <a:gd name="T9" fmla="*/ 106 h 288"/>
                <a:gd name="T10" fmla="*/ 33 w 192"/>
                <a:gd name="T11" fmla="*/ 112 h 288"/>
                <a:gd name="T12" fmla="*/ 20 w 192"/>
                <a:gd name="T13" fmla="*/ 157 h 288"/>
                <a:gd name="T14" fmla="*/ 0 w 192"/>
                <a:gd name="T15" fmla="*/ 157 h 288"/>
                <a:gd name="T16" fmla="*/ 13 w 192"/>
                <a:gd name="T17" fmla="*/ 174 h 288"/>
                <a:gd name="T18" fmla="*/ 45 w 192"/>
                <a:gd name="T19" fmla="*/ 273 h 288"/>
                <a:gd name="T20" fmla="*/ 63 w 192"/>
                <a:gd name="T21" fmla="*/ 288 h 288"/>
                <a:gd name="T22" fmla="*/ 73 w 192"/>
                <a:gd name="T23" fmla="*/ 245 h 288"/>
                <a:gd name="T24" fmla="*/ 73 w 192"/>
                <a:gd name="T25" fmla="*/ 239 h 288"/>
                <a:gd name="T26" fmla="*/ 81 w 192"/>
                <a:gd name="T27" fmla="*/ 231 h 288"/>
                <a:gd name="T28" fmla="*/ 93 w 192"/>
                <a:gd name="T29" fmla="*/ 231 h 288"/>
                <a:gd name="T30" fmla="*/ 102 w 192"/>
                <a:gd name="T31" fmla="*/ 225 h 288"/>
                <a:gd name="T32" fmla="*/ 102 w 192"/>
                <a:gd name="T33" fmla="*/ 215 h 288"/>
                <a:gd name="T34" fmla="*/ 112 w 192"/>
                <a:gd name="T35" fmla="*/ 215 h 288"/>
                <a:gd name="T36" fmla="*/ 112 w 192"/>
                <a:gd name="T37" fmla="*/ 183 h 288"/>
                <a:gd name="T38" fmla="*/ 128 w 192"/>
                <a:gd name="T39" fmla="*/ 196 h 288"/>
                <a:gd name="T40" fmla="*/ 120 w 192"/>
                <a:gd name="T41" fmla="*/ 202 h 288"/>
                <a:gd name="T42" fmla="*/ 129 w 192"/>
                <a:gd name="T43" fmla="*/ 209 h 288"/>
                <a:gd name="T44" fmla="*/ 136 w 192"/>
                <a:gd name="T45" fmla="*/ 197 h 288"/>
                <a:gd name="T46" fmla="*/ 136 w 192"/>
                <a:gd name="T47" fmla="*/ 183 h 288"/>
                <a:gd name="T48" fmla="*/ 149 w 192"/>
                <a:gd name="T49" fmla="*/ 172 h 288"/>
                <a:gd name="T50" fmla="*/ 158 w 192"/>
                <a:gd name="T51" fmla="*/ 179 h 288"/>
                <a:gd name="T52" fmla="*/ 180 w 192"/>
                <a:gd name="T53" fmla="*/ 153 h 288"/>
                <a:gd name="T54" fmla="*/ 180 w 192"/>
                <a:gd name="T55" fmla="*/ 115 h 288"/>
                <a:gd name="T56" fmla="*/ 163 w 192"/>
                <a:gd name="T57" fmla="*/ 115 h 288"/>
                <a:gd name="T58" fmla="*/ 163 w 192"/>
                <a:gd name="T59" fmla="*/ 95 h 288"/>
                <a:gd name="T60" fmla="*/ 144 w 192"/>
                <a:gd name="T61" fmla="*/ 95 h 288"/>
                <a:gd name="T62" fmla="*/ 116 w 192"/>
                <a:gd name="T63" fmla="*/ 10 h 288"/>
                <a:gd name="T64" fmla="*/ 88 w 192"/>
                <a:gd name="T65" fmla="*/ 0 h 288"/>
                <a:gd name="T66" fmla="*/ 70 w 192"/>
                <a:gd name="T67" fmla="*/ 19 h 288"/>
                <a:gd name="T68" fmla="*/ 64 w 192"/>
                <a:gd name="T69" fmla="*/ 19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92" h="288">
                  <a:moveTo>
                    <a:pt x="64" y="19"/>
                  </a:moveTo>
                  <a:cubicBezTo>
                    <a:pt x="54" y="6"/>
                    <a:pt x="54" y="6"/>
                    <a:pt x="54" y="6"/>
                  </a:cubicBezTo>
                  <a:cubicBezTo>
                    <a:pt x="32" y="58"/>
                    <a:pt x="32" y="58"/>
                    <a:pt x="32" y="58"/>
                  </a:cubicBezTo>
                  <a:cubicBezTo>
                    <a:pt x="32" y="81"/>
                    <a:pt x="32" y="81"/>
                    <a:pt x="32" y="81"/>
                  </a:cubicBezTo>
                  <a:cubicBezTo>
                    <a:pt x="26" y="106"/>
                    <a:pt x="26" y="106"/>
                    <a:pt x="26" y="106"/>
                  </a:cubicBezTo>
                  <a:cubicBezTo>
                    <a:pt x="33" y="112"/>
                    <a:pt x="33" y="112"/>
                    <a:pt x="33" y="112"/>
                  </a:cubicBezTo>
                  <a:cubicBezTo>
                    <a:pt x="20" y="157"/>
                    <a:pt x="20" y="157"/>
                    <a:pt x="20" y="157"/>
                  </a:cubicBezTo>
                  <a:cubicBezTo>
                    <a:pt x="0" y="157"/>
                    <a:pt x="0" y="157"/>
                    <a:pt x="0" y="157"/>
                  </a:cubicBezTo>
                  <a:cubicBezTo>
                    <a:pt x="13" y="174"/>
                    <a:pt x="13" y="174"/>
                    <a:pt x="13" y="174"/>
                  </a:cubicBezTo>
                  <a:cubicBezTo>
                    <a:pt x="45" y="273"/>
                    <a:pt x="45" y="273"/>
                    <a:pt x="45" y="273"/>
                  </a:cubicBezTo>
                  <a:cubicBezTo>
                    <a:pt x="63" y="288"/>
                    <a:pt x="63" y="288"/>
                    <a:pt x="63" y="288"/>
                  </a:cubicBezTo>
                  <a:cubicBezTo>
                    <a:pt x="73" y="245"/>
                    <a:pt x="73" y="245"/>
                    <a:pt x="73" y="245"/>
                  </a:cubicBezTo>
                  <a:cubicBezTo>
                    <a:pt x="73" y="239"/>
                    <a:pt x="73" y="239"/>
                    <a:pt x="73" y="239"/>
                  </a:cubicBezTo>
                  <a:cubicBezTo>
                    <a:pt x="81" y="231"/>
                    <a:pt x="81" y="231"/>
                    <a:pt x="81" y="231"/>
                  </a:cubicBezTo>
                  <a:cubicBezTo>
                    <a:pt x="93" y="231"/>
                    <a:pt x="93" y="231"/>
                    <a:pt x="93" y="231"/>
                  </a:cubicBezTo>
                  <a:cubicBezTo>
                    <a:pt x="102" y="225"/>
                    <a:pt x="102" y="225"/>
                    <a:pt x="102" y="225"/>
                  </a:cubicBezTo>
                  <a:cubicBezTo>
                    <a:pt x="102" y="215"/>
                    <a:pt x="102" y="215"/>
                    <a:pt x="102" y="215"/>
                  </a:cubicBezTo>
                  <a:cubicBezTo>
                    <a:pt x="112" y="215"/>
                    <a:pt x="112" y="215"/>
                    <a:pt x="112" y="215"/>
                  </a:cubicBezTo>
                  <a:cubicBezTo>
                    <a:pt x="112" y="183"/>
                    <a:pt x="112" y="183"/>
                    <a:pt x="112" y="183"/>
                  </a:cubicBezTo>
                  <a:cubicBezTo>
                    <a:pt x="119" y="180"/>
                    <a:pt x="124" y="185"/>
                    <a:pt x="128" y="196"/>
                  </a:cubicBezTo>
                  <a:cubicBezTo>
                    <a:pt x="120" y="202"/>
                    <a:pt x="120" y="202"/>
                    <a:pt x="120" y="202"/>
                  </a:cubicBezTo>
                  <a:cubicBezTo>
                    <a:pt x="129" y="209"/>
                    <a:pt x="129" y="209"/>
                    <a:pt x="129" y="209"/>
                  </a:cubicBezTo>
                  <a:cubicBezTo>
                    <a:pt x="136" y="197"/>
                    <a:pt x="136" y="197"/>
                    <a:pt x="136" y="197"/>
                  </a:cubicBezTo>
                  <a:cubicBezTo>
                    <a:pt x="136" y="183"/>
                    <a:pt x="136" y="183"/>
                    <a:pt x="136" y="183"/>
                  </a:cubicBezTo>
                  <a:cubicBezTo>
                    <a:pt x="148" y="196"/>
                    <a:pt x="152" y="192"/>
                    <a:pt x="149" y="172"/>
                  </a:cubicBezTo>
                  <a:cubicBezTo>
                    <a:pt x="158" y="179"/>
                    <a:pt x="158" y="179"/>
                    <a:pt x="158" y="179"/>
                  </a:cubicBezTo>
                  <a:cubicBezTo>
                    <a:pt x="180" y="153"/>
                    <a:pt x="180" y="153"/>
                    <a:pt x="180" y="153"/>
                  </a:cubicBezTo>
                  <a:cubicBezTo>
                    <a:pt x="192" y="141"/>
                    <a:pt x="192" y="129"/>
                    <a:pt x="180" y="115"/>
                  </a:cubicBezTo>
                  <a:cubicBezTo>
                    <a:pt x="163" y="115"/>
                    <a:pt x="163" y="115"/>
                    <a:pt x="163" y="115"/>
                  </a:cubicBezTo>
                  <a:cubicBezTo>
                    <a:pt x="163" y="95"/>
                    <a:pt x="163" y="95"/>
                    <a:pt x="163" y="95"/>
                  </a:cubicBezTo>
                  <a:cubicBezTo>
                    <a:pt x="144" y="95"/>
                    <a:pt x="144" y="95"/>
                    <a:pt x="144" y="95"/>
                  </a:cubicBezTo>
                  <a:cubicBezTo>
                    <a:pt x="116" y="10"/>
                    <a:pt x="116" y="10"/>
                    <a:pt x="116" y="1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70" y="19"/>
                    <a:pt x="70" y="19"/>
                    <a:pt x="70" y="19"/>
                  </a:cubicBezTo>
                  <a:cubicBezTo>
                    <a:pt x="64" y="19"/>
                    <a:pt x="64" y="19"/>
                    <a:pt x="64" y="19"/>
                  </a:cubicBezTo>
                  <a:close/>
                </a:path>
              </a:pathLst>
            </a:custGeom>
            <a:solidFill>
              <a:srgbClr val="EEECE1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8" name="Freeform 4453"/>
            <p:cNvSpPr>
              <a:spLocks/>
            </p:cNvSpPr>
            <p:nvPr/>
          </p:nvSpPr>
          <p:spPr bwMode="auto">
            <a:xfrm>
              <a:off x="8384905" y="2256015"/>
              <a:ext cx="517568" cy="275356"/>
            </a:xfrm>
            <a:custGeom>
              <a:avLst/>
              <a:gdLst>
                <a:gd name="T0" fmla="*/ 119 w 172"/>
                <a:gd name="T1" fmla="*/ 11 h 91"/>
                <a:gd name="T2" fmla="*/ 109 w 172"/>
                <a:gd name="T3" fmla="*/ 0 h 91"/>
                <a:gd name="T4" fmla="*/ 90 w 172"/>
                <a:gd name="T5" fmla="*/ 17 h 91"/>
                <a:gd name="T6" fmla="*/ 32 w 172"/>
                <a:gd name="T7" fmla="*/ 29 h 91"/>
                <a:gd name="T8" fmla="*/ 0 w 172"/>
                <a:gd name="T9" fmla="*/ 36 h 91"/>
                <a:gd name="T10" fmla="*/ 3 w 172"/>
                <a:gd name="T11" fmla="*/ 83 h 91"/>
                <a:gd name="T12" fmla="*/ 76 w 172"/>
                <a:gd name="T13" fmla="*/ 65 h 91"/>
                <a:gd name="T14" fmla="*/ 97 w 172"/>
                <a:gd name="T15" fmla="*/ 65 h 91"/>
                <a:gd name="T16" fmla="*/ 124 w 172"/>
                <a:gd name="T17" fmla="*/ 86 h 91"/>
                <a:gd name="T18" fmla="*/ 124 w 172"/>
                <a:gd name="T19" fmla="*/ 74 h 91"/>
                <a:gd name="T20" fmla="*/ 133 w 172"/>
                <a:gd name="T21" fmla="*/ 68 h 91"/>
                <a:gd name="T22" fmla="*/ 133 w 172"/>
                <a:gd name="T23" fmla="*/ 81 h 91"/>
                <a:gd name="T24" fmla="*/ 127 w 172"/>
                <a:gd name="T25" fmla="*/ 91 h 91"/>
                <a:gd name="T26" fmla="*/ 142 w 172"/>
                <a:gd name="T27" fmla="*/ 91 h 91"/>
                <a:gd name="T28" fmla="*/ 151 w 172"/>
                <a:gd name="T29" fmla="*/ 85 h 91"/>
                <a:gd name="T30" fmla="*/ 143 w 172"/>
                <a:gd name="T31" fmla="*/ 79 h 91"/>
                <a:gd name="T32" fmla="*/ 169 w 172"/>
                <a:gd name="T33" fmla="*/ 64 h 91"/>
                <a:gd name="T34" fmla="*/ 148 w 172"/>
                <a:gd name="T35" fmla="*/ 38 h 91"/>
                <a:gd name="T36" fmla="*/ 154 w 172"/>
                <a:gd name="T37" fmla="*/ 61 h 91"/>
                <a:gd name="T38" fmla="*/ 124 w 172"/>
                <a:gd name="T39" fmla="*/ 35 h 91"/>
                <a:gd name="T40" fmla="*/ 110 w 172"/>
                <a:gd name="T41" fmla="*/ 35 h 91"/>
                <a:gd name="T42" fmla="*/ 119 w 172"/>
                <a:gd name="T43" fmla="*/ 11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72" h="91">
                  <a:moveTo>
                    <a:pt x="119" y="11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90" y="17"/>
                    <a:pt x="90" y="17"/>
                    <a:pt x="90" y="17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3" y="83"/>
                    <a:pt x="3" y="83"/>
                    <a:pt x="3" y="83"/>
                  </a:cubicBezTo>
                  <a:cubicBezTo>
                    <a:pt x="76" y="65"/>
                    <a:pt x="76" y="65"/>
                    <a:pt x="76" y="65"/>
                  </a:cubicBezTo>
                  <a:cubicBezTo>
                    <a:pt x="97" y="65"/>
                    <a:pt x="97" y="65"/>
                    <a:pt x="97" y="65"/>
                  </a:cubicBezTo>
                  <a:cubicBezTo>
                    <a:pt x="124" y="86"/>
                    <a:pt x="124" y="86"/>
                    <a:pt x="124" y="86"/>
                  </a:cubicBezTo>
                  <a:cubicBezTo>
                    <a:pt x="124" y="74"/>
                    <a:pt x="124" y="74"/>
                    <a:pt x="124" y="74"/>
                  </a:cubicBezTo>
                  <a:cubicBezTo>
                    <a:pt x="133" y="68"/>
                    <a:pt x="133" y="68"/>
                    <a:pt x="133" y="68"/>
                  </a:cubicBezTo>
                  <a:cubicBezTo>
                    <a:pt x="133" y="81"/>
                    <a:pt x="133" y="81"/>
                    <a:pt x="133" y="81"/>
                  </a:cubicBezTo>
                  <a:cubicBezTo>
                    <a:pt x="127" y="91"/>
                    <a:pt x="127" y="91"/>
                    <a:pt x="127" y="91"/>
                  </a:cubicBezTo>
                  <a:cubicBezTo>
                    <a:pt x="142" y="91"/>
                    <a:pt x="142" y="91"/>
                    <a:pt x="142" y="91"/>
                  </a:cubicBezTo>
                  <a:cubicBezTo>
                    <a:pt x="151" y="85"/>
                    <a:pt x="151" y="85"/>
                    <a:pt x="151" y="85"/>
                  </a:cubicBezTo>
                  <a:cubicBezTo>
                    <a:pt x="143" y="79"/>
                    <a:pt x="143" y="79"/>
                    <a:pt x="143" y="79"/>
                  </a:cubicBezTo>
                  <a:cubicBezTo>
                    <a:pt x="169" y="64"/>
                    <a:pt x="169" y="64"/>
                    <a:pt x="169" y="64"/>
                  </a:cubicBezTo>
                  <a:cubicBezTo>
                    <a:pt x="172" y="47"/>
                    <a:pt x="165" y="39"/>
                    <a:pt x="148" y="38"/>
                  </a:cubicBezTo>
                  <a:cubicBezTo>
                    <a:pt x="160" y="50"/>
                    <a:pt x="162" y="58"/>
                    <a:pt x="154" y="61"/>
                  </a:cubicBezTo>
                  <a:cubicBezTo>
                    <a:pt x="142" y="63"/>
                    <a:pt x="132" y="54"/>
                    <a:pt x="124" y="35"/>
                  </a:cubicBezTo>
                  <a:cubicBezTo>
                    <a:pt x="110" y="35"/>
                    <a:pt x="110" y="35"/>
                    <a:pt x="110" y="35"/>
                  </a:cubicBezTo>
                  <a:cubicBezTo>
                    <a:pt x="119" y="11"/>
                    <a:pt x="119" y="11"/>
                    <a:pt x="119" y="11"/>
                  </a:cubicBezTo>
                  <a:close/>
                </a:path>
              </a:pathLst>
            </a:custGeom>
            <a:solidFill>
              <a:srgbClr val="558ED5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9" name="Freeform 4454"/>
            <p:cNvSpPr>
              <a:spLocks/>
            </p:cNvSpPr>
            <p:nvPr/>
          </p:nvSpPr>
          <p:spPr bwMode="auto">
            <a:xfrm>
              <a:off x="8480514" y="1822584"/>
              <a:ext cx="242211" cy="521392"/>
            </a:xfrm>
            <a:custGeom>
              <a:avLst/>
              <a:gdLst>
                <a:gd name="T0" fmla="*/ 190 w 190"/>
                <a:gd name="T1" fmla="*/ 310 h 409"/>
                <a:gd name="T2" fmla="*/ 147 w 190"/>
                <a:gd name="T3" fmla="*/ 274 h 409"/>
                <a:gd name="T4" fmla="*/ 71 w 190"/>
                <a:gd name="T5" fmla="*/ 40 h 409"/>
                <a:gd name="T6" fmla="*/ 41 w 190"/>
                <a:gd name="T7" fmla="*/ 0 h 409"/>
                <a:gd name="T8" fmla="*/ 41 w 190"/>
                <a:gd name="T9" fmla="*/ 135 h 409"/>
                <a:gd name="T10" fmla="*/ 5 w 190"/>
                <a:gd name="T11" fmla="*/ 168 h 409"/>
                <a:gd name="T12" fmla="*/ 0 w 190"/>
                <a:gd name="T13" fmla="*/ 409 h 409"/>
                <a:gd name="T14" fmla="*/ 138 w 190"/>
                <a:gd name="T15" fmla="*/ 381 h 409"/>
                <a:gd name="T16" fmla="*/ 182 w 190"/>
                <a:gd name="T17" fmla="*/ 340 h 409"/>
                <a:gd name="T18" fmla="*/ 190 w 190"/>
                <a:gd name="T19" fmla="*/ 310 h 409"/>
                <a:gd name="T20" fmla="*/ 190 w 190"/>
                <a:gd name="T21" fmla="*/ 310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0" h="409">
                  <a:moveTo>
                    <a:pt x="190" y="310"/>
                  </a:moveTo>
                  <a:lnTo>
                    <a:pt x="147" y="274"/>
                  </a:lnTo>
                  <a:lnTo>
                    <a:pt x="71" y="40"/>
                  </a:lnTo>
                  <a:lnTo>
                    <a:pt x="41" y="0"/>
                  </a:lnTo>
                  <a:lnTo>
                    <a:pt x="41" y="135"/>
                  </a:lnTo>
                  <a:lnTo>
                    <a:pt x="5" y="168"/>
                  </a:lnTo>
                  <a:lnTo>
                    <a:pt x="0" y="409"/>
                  </a:lnTo>
                  <a:lnTo>
                    <a:pt x="138" y="381"/>
                  </a:lnTo>
                  <a:lnTo>
                    <a:pt x="182" y="340"/>
                  </a:lnTo>
                  <a:lnTo>
                    <a:pt x="190" y="310"/>
                  </a:lnTo>
                  <a:lnTo>
                    <a:pt x="190" y="310"/>
                  </a:lnTo>
                  <a:close/>
                </a:path>
              </a:pathLst>
            </a:custGeom>
            <a:solidFill>
              <a:srgbClr val="558ED5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0" name="Freeform 4455"/>
            <p:cNvSpPr>
              <a:spLocks/>
            </p:cNvSpPr>
            <p:nvPr/>
          </p:nvSpPr>
          <p:spPr bwMode="auto">
            <a:xfrm>
              <a:off x="8613093" y="2452334"/>
              <a:ext cx="145327" cy="130029"/>
            </a:xfrm>
            <a:custGeom>
              <a:avLst/>
              <a:gdLst>
                <a:gd name="T0" fmla="*/ 21 w 48"/>
                <a:gd name="T1" fmla="*/ 0 h 43"/>
                <a:gd name="T2" fmla="*/ 0 w 48"/>
                <a:gd name="T3" fmla="*/ 0 h 43"/>
                <a:gd name="T4" fmla="*/ 13 w 48"/>
                <a:gd name="T5" fmla="*/ 43 h 43"/>
                <a:gd name="T6" fmla="*/ 48 w 48"/>
                <a:gd name="T7" fmla="*/ 21 h 43"/>
                <a:gd name="T8" fmla="*/ 21 w 48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8" h="43">
                  <a:moveTo>
                    <a:pt x="21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25" y="37"/>
                    <a:pt x="37" y="30"/>
                    <a:pt x="48" y="21"/>
                  </a:cubicBezTo>
                  <a:cubicBezTo>
                    <a:pt x="21" y="0"/>
                    <a:pt x="21" y="0"/>
                    <a:pt x="21" y="0"/>
                  </a:cubicBezTo>
                  <a:close/>
                </a:path>
              </a:pathLst>
            </a:custGeom>
            <a:solidFill>
              <a:srgbClr val="EEECE1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1" name="Freeform 4456"/>
            <p:cNvSpPr>
              <a:spLocks/>
            </p:cNvSpPr>
            <p:nvPr/>
          </p:nvSpPr>
          <p:spPr bwMode="auto">
            <a:xfrm>
              <a:off x="8393828" y="2452334"/>
              <a:ext cx="258784" cy="262608"/>
            </a:xfrm>
            <a:custGeom>
              <a:avLst/>
              <a:gdLst>
                <a:gd name="T0" fmla="*/ 86 w 86"/>
                <a:gd name="T1" fmla="*/ 43 h 87"/>
                <a:gd name="T2" fmla="*/ 73 w 86"/>
                <a:gd name="T3" fmla="*/ 0 h 87"/>
                <a:gd name="T4" fmla="*/ 0 w 86"/>
                <a:gd name="T5" fmla="*/ 18 h 87"/>
                <a:gd name="T6" fmla="*/ 4 w 86"/>
                <a:gd name="T7" fmla="*/ 87 h 87"/>
                <a:gd name="T8" fmla="*/ 38 w 86"/>
                <a:gd name="T9" fmla="*/ 56 h 87"/>
                <a:gd name="T10" fmla="*/ 86 w 86"/>
                <a:gd name="T11" fmla="*/ 43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6" h="87">
                  <a:moveTo>
                    <a:pt x="86" y="43"/>
                  </a:moveTo>
                  <a:cubicBezTo>
                    <a:pt x="73" y="0"/>
                    <a:pt x="73" y="0"/>
                    <a:pt x="73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" y="87"/>
                    <a:pt x="4" y="87"/>
                    <a:pt x="4" y="87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55" y="54"/>
                    <a:pt x="71" y="50"/>
                    <a:pt x="86" y="43"/>
                  </a:cubicBezTo>
                  <a:close/>
                </a:path>
              </a:pathLst>
            </a:custGeom>
            <a:solidFill>
              <a:srgbClr val="1F497D">
                <a:lumMod val="20000"/>
                <a:lumOff val="8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2" name="Freeform 4457"/>
            <p:cNvSpPr>
              <a:spLocks/>
            </p:cNvSpPr>
            <p:nvPr/>
          </p:nvSpPr>
          <p:spPr bwMode="auto">
            <a:xfrm>
              <a:off x="8266348" y="1822584"/>
              <a:ext cx="266433" cy="543063"/>
            </a:xfrm>
            <a:custGeom>
              <a:avLst/>
              <a:gdLst>
                <a:gd name="T0" fmla="*/ 173 w 209"/>
                <a:gd name="T1" fmla="*/ 168 h 426"/>
                <a:gd name="T2" fmla="*/ 209 w 209"/>
                <a:gd name="T3" fmla="*/ 135 h 426"/>
                <a:gd name="T4" fmla="*/ 209 w 209"/>
                <a:gd name="T5" fmla="*/ 0 h 426"/>
                <a:gd name="T6" fmla="*/ 187 w 209"/>
                <a:gd name="T7" fmla="*/ 59 h 426"/>
                <a:gd name="T8" fmla="*/ 0 w 209"/>
                <a:gd name="T9" fmla="*/ 106 h 426"/>
                <a:gd name="T10" fmla="*/ 64 w 209"/>
                <a:gd name="T11" fmla="*/ 303 h 426"/>
                <a:gd name="T12" fmla="*/ 93 w 209"/>
                <a:gd name="T13" fmla="*/ 426 h 426"/>
                <a:gd name="T14" fmla="*/ 168 w 209"/>
                <a:gd name="T15" fmla="*/ 409 h 426"/>
                <a:gd name="T16" fmla="*/ 173 w 209"/>
                <a:gd name="T17" fmla="*/ 168 h 426"/>
                <a:gd name="T18" fmla="*/ 173 w 209"/>
                <a:gd name="T19" fmla="*/ 168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9" h="426">
                  <a:moveTo>
                    <a:pt x="173" y="168"/>
                  </a:moveTo>
                  <a:lnTo>
                    <a:pt x="209" y="135"/>
                  </a:lnTo>
                  <a:lnTo>
                    <a:pt x="209" y="0"/>
                  </a:lnTo>
                  <a:lnTo>
                    <a:pt x="187" y="59"/>
                  </a:lnTo>
                  <a:lnTo>
                    <a:pt x="0" y="106"/>
                  </a:lnTo>
                  <a:lnTo>
                    <a:pt x="64" y="303"/>
                  </a:lnTo>
                  <a:lnTo>
                    <a:pt x="93" y="426"/>
                  </a:lnTo>
                  <a:lnTo>
                    <a:pt x="168" y="409"/>
                  </a:lnTo>
                  <a:lnTo>
                    <a:pt x="173" y="168"/>
                  </a:lnTo>
                  <a:lnTo>
                    <a:pt x="173" y="168"/>
                  </a:lnTo>
                  <a:close/>
                </a:path>
              </a:pathLst>
            </a:custGeom>
            <a:solidFill>
              <a:srgbClr val="1F497D">
                <a:lumMod val="20000"/>
                <a:lumOff val="8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3" name="Freeform 4458"/>
            <p:cNvSpPr>
              <a:spLocks/>
            </p:cNvSpPr>
            <p:nvPr/>
          </p:nvSpPr>
          <p:spPr bwMode="auto">
            <a:xfrm>
              <a:off x="7530791" y="1957713"/>
              <a:ext cx="1101424" cy="863038"/>
            </a:xfrm>
            <a:custGeom>
              <a:avLst/>
              <a:gdLst>
                <a:gd name="T0" fmla="*/ 244 w 365"/>
                <a:gd name="T1" fmla="*/ 0 h 286"/>
                <a:gd name="T2" fmla="*/ 185 w 365"/>
                <a:gd name="T3" fmla="*/ 13 h 286"/>
                <a:gd name="T4" fmla="*/ 129 w 365"/>
                <a:gd name="T5" fmla="*/ 77 h 286"/>
                <a:gd name="T6" fmla="*/ 144 w 365"/>
                <a:gd name="T7" fmla="*/ 92 h 286"/>
                <a:gd name="T8" fmla="*/ 144 w 365"/>
                <a:gd name="T9" fmla="*/ 104 h 286"/>
                <a:gd name="T10" fmla="*/ 134 w 365"/>
                <a:gd name="T11" fmla="*/ 121 h 286"/>
                <a:gd name="T12" fmla="*/ 120 w 365"/>
                <a:gd name="T13" fmla="*/ 136 h 286"/>
                <a:gd name="T14" fmla="*/ 106 w 365"/>
                <a:gd name="T15" fmla="*/ 136 h 286"/>
                <a:gd name="T16" fmla="*/ 91 w 365"/>
                <a:gd name="T17" fmla="*/ 148 h 286"/>
                <a:gd name="T18" fmla="*/ 18 w 365"/>
                <a:gd name="T19" fmla="*/ 161 h 286"/>
                <a:gd name="T20" fmla="*/ 34 w 365"/>
                <a:gd name="T21" fmla="*/ 186 h 286"/>
                <a:gd name="T22" fmla="*/ 18 w 365"/>
                <a:gd name="T23" fmla="*/ 206 h 286"/>
                <a:gd name="T24" fmla="*/ 0 w 365"/>
                <a:gd name="T25" fmla="*/ 223 h 286"/>
                <a:gd name="T26" fmla="*/ 0 w 365"/>
                <a:gd name="T27" fmla="*/ 241 h 286"/>
                <a:gd name="T28" fmla="*/ 197 w 365"/>
                <a:gd name="T29" fmla="*/ 204 h 286"/>
                <a:gd name="T30" fmla="*/ 221 w 365"/>
                <a:gd name="T31" fmla="*/ 215 h 286"/>
                <a:gd name="T32" fmla="*/ 239 w 365"/>
                <a:gd name="T33" fmla="*/ 236 h 286"/>
                <a:gd name="T34" fmla="*/ 275 w 365"/>
                <a:gd name="T35" fmla="*/ 248 h 286"/>
                <a:gd name="T36" fmla="*/ 275 w 365"/>
                <a:gd name="T37" fmla="*/ 286 h 286"/>
                <a:gd name="T38" fmla="*/ 286 w 365"/>
                <a:gd name="T39" fmla="*/ 274 h 286"/>
                <a:gd name="T40" fmla="*/ 365 w 365"/>
                <a:gd name="T41" fmla="*/ 226 h 286"/>
                <a:gd name="T42" fmla="*/ 352 w 365"/>
                <a:gd name="T43" fmla="*/ 226 h 286"/>
                <a:gd name="T44" fmla="*/ 317 w 365"/>
                <a:gd name="T45" fmla="*/ 246 h 286"/>
                <a:gd name="T46" fmla="*/ 305 w 365"/>
                <a:gd name="T47" fmla="*/ 246 h 286"/>
                <a:gd name="T48" fmla="*/ 290 w 365"/>
                <a:gd name="T49" fmla="*/ 258 h 286"/>
                <a:gd name="T50" fmla="*/ 290 w 365"/>
                <a:gd name="T51" fmla="*/ 251 h 286"/>
                <a:gd name="T52" fmla="*/ 286 w 365"/>
                <a:gd name="T53" fmla="*/ 182 h 286"/>
                <a:gd name="T54" fmla="*/ 283 w 365"/>
                <a:gd name="T55" fmla="*/ 135 h 286"/>
                <a:gd name="T56" fmla="*/ 271 w 365"/>
                <a:gd name="T57" fmla="*/ 83 h 286"/>
                <a:gd name="T58" fmla="*/ 244 w 365"/>
                <a:gd name="T5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65" h="286">
                  <a:moveTo>
                    <a:pt x="244" y="0"/>
                  </a:moveTo>
                  <a:cubicBezTo>
                    <a:pt x="185" y="13"/>
                    <a:pt x="185" y="13"/>
                    <a:pt x="185" y="13"/>
                  </a:cubicBezTo>
                  <a:cubicBezTo>
                    <a:pt x="129" y="77"/>
                    <a:pt x="129" y="77"/>
                    <a:pt x="129" y="77"/>
                  </a:cubicBezTo>
                  <a:cubicBezTo>
                    <a:pt x="144" y="92"/>
                    <a:pt x="144" y="92"/>
                    <a:pt x="144" y="92"/>
                  </a:cubicBezTo>
                  <a:cubicBezTo>
                    <a:pt x="144" y="104"/>
                    <a:pt x="144" y="104"/>
                    <a:pt x="144" y="104"/>
                  </a:cubicBezTo>
                  <a:cubicBezTo>
                    <a:pt x="134" y="121"/>
                    <a:pt x="134" y="121"/>
                    <a:pt x="134" y="121"/>
                  </a:cubicBezTo>
                  <a:cubicBezTo>
                    <a:pt x="120" y="136"/>
                    <a:pt x="120" y="136"/>
                    <a:pt x="120" y="136"/>
                  </a:cubicBezTo>
                  <a:cubicBezTo>
                    <a:pt x="106" y="136"/>
                    <a:pt x="106" y="136"/>
                    <a:pt x="106" y="136"/>
                  </a:cubicBezTo>
                  <a:cubicBezTo>
                    <a:pt x="91" y="148"/>
                    <a:pt x="91" y="148"/>
                    <a:pt x="91" y="148"/>
                  </a:cubicBezTo>
                  <a:cubicBezTo>
                    <a:pt x="67" y="137"/>
                    <a:pt x="43" y="142"/>
                    <a:pt x="18" y="161"/>
                  </a:cubicBezTo>
                  <a:cubicBezTo>
                    <a:pt x="34" y="186"/>
                    <a:pt x="34" y="186"/>
                    <a:pt x="34" y="186"/>
                  </a:cubicBezTo>
                  <a:cubicBezTo>
                    <a:pt x="18" y="206"/>
                    <a:pt x="18" y="206"/>
                    <a:pt x="18" y="206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0" y="241"/>
                    <a:pt x="0" y="241"/>
                    <a:pt x="0" y="241"/>
                  </a:cubicBezTo>
                  <a:cubicBezTo>
                    <a:pt x="197" y="204"/>
                    <a:pt x="197" y="204"/>
                    <a:pt x="197" y="204"/>
                  </a:cubicBezTo>
                  <a:cubicBezTo>
                    <a:pt x="221" y="215"/>
                    <a:pt x="221" y="215"/>
                    <a:pt x="221" y="215"/>
                  </a:cubicBezTo>
                  <a:cubicBezTo>
                    <a:pt x="239" y="236"/>
                    <a:pt x="239" y="236"/>
                    <a:pt x="239" y="236"/>
                  </a:cubicBezTo>
                  <a:cubicBezTo>
                    <a:pt x="275" y="248"/>
                    <a:pt x="275" y="248"/>
                    <a:pt x="275" y="248"/>
                  </a:cubicBezTo>
                  <a:cubicBezTo>
                    <a:pt x="275" y="286"/>
                    <a:pt x="275" y="286"/>
                    <a:pt x="275" y="286"/>
                  </a:cubicBezTo>
                  <a:cubicBezTo>
                    <a:pt x="286" y="274"/>
                    <a:pt x="286" y="274"/>
                    <a:pt x="286" y="274"/>
                  </a:cubicBezTo>
                  <a:cubicBezTo>
                    <a:pt x="328" y="261"/>
                    <a:pt x="355" y="245"/>
                    <a:pt x="365" y="226"/>
                  </a:cubicBezTo>
                  <a:cubicBezTo>
                    <a:pt x="352" y="226"/>
                    <a:pt x="352" y="226"/>
                    <a:pt x="352" y="226"/>
                  </a:cubicBezTo>
                  <a:cubicBezTo>
                    <a:pt x="317" y="246"/>
                    <a:pt x="317" y="246"/>
                    <a:pt x="317" y="246"/>
                  </a:cubicBezTo>
                  <a:cubicBezTo>
                    <a:pt x="305" y="246"/>
                    <a:pt x="305" y="246"/>
                    <a:pt x="305" y="246"/>
                  </a:cubicBezTo>
                  <a:cubicBezTo>
                    <a:pt x="290" y="258"/>
                    <a:pt x="290" y="258"/>
                    <a:pt x="290" y="258"/>
                  </a:cubicBezTo>
                  <a:cubicBezTo>
                    <a:pt x="290" y="251"/>
                    <a:pt x="290" y="251"/>
                    <a:pt x="290" y="251"/>
                  </a:cubicBezTo>
                  <a:cubicBezTo>
                    <a:pt x="286" y="182"/>
                    <a:pt x="286" y="182"/>
                    <a:pt x="286" y="182"/>
                  </a:cubicBezTo>
                  <a:cubicBezTo>
                    <a:pt x="283" y="135"/>
                    <a:pt x="283" y="135"/>
                    <a:pt x="283" y="135"/>
                  </a:cubicBezTo>
                  <a:cubicBezTo>
                    <a:pt x="271" y="83"/>
                    <a:pt x="271" y="83"/>
                    <a:pt x="271" y="83"/>
                  </a:cubicBezTo>
                  <a:cubicBezTo>
                    <a:pt x="244" y="0"/>
                    <a:pt x="244" y="0"/>
                    <a:pt x="244" y="0"/>
                  </a:cubicBezTo>
                  <a:close/>
                </a:path>
              </a:pathLst>
            </a:custGeom>
            <a:solidFill>
              <a:srgbClr val="1F497D">
                <a:lumMod val="20000"/>
                <a:lumOff val="8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4" name="Freeform 4459"/>
            <p:cNvSpPr>
              <a:spLocks/>
            </p:cNvSpPr>
            <p:nvPr/>
          </p:nvSpPr>
          <p:spPr bwMode="auto">
            <a:xfrm>
              <a:off x="6023981" y="1807287"/>
              <a:ext cx="850290" cy="404111"/>
            </a:xfrm>
            <a:custGeom>
              <a:avLst/>
              <a:gdLst>
                <a:gd name="T0" fmla="*/ 544 w 667"/>
                <a:gd name="T1" fmla="*/ 106 h 317"/>
                <a:gd name="T2" fmla="*/ 544 w 667"/>
                <a:gd name="T3" fmla="*/ 59 h 317"/>
                <a:gd name="T4" fmla="*/ 489 w 667"/>
                <a:gd name="T5" fmla="*/ 88 h 317"/>
                <a:gd name="T6" fmla="*/ 428 w 667"/>
                <a:gd name="T7" fmla="*/ 88 h 317"/>
                <a:gd name="T8" fmla="*/ 378 w 667"/>
                <a:gd name="T9" fmla="*/ 128 h 317"/>
                <a:gd name="T10" fmla="*/ 312 w 667"/>
                <a:gd name="T11" fmla="*/ 128 h 317"/>
                <a:gd name="T12" fmla="*/ 281 w 667"/>
                <a:gd name="T13" fmla="*/ 92 h 317"/>
                <a:gd name="T14" fmla="*/ 234 w 667"/>
                <a:gd name="T15" fmla="*/ 64 h 317"/>
                <a:gd name="T16" fmla="*/ 187 w 667"/>
                <a:gd name="T17" fmla="*/ 92 h 317"/>
                <a:gd name="T18" fmla="*/ 220 w 667"/>
                <a:gd name="T19" fmla="*/ 38 h 317"/>
                <a:gd name="T20" fmla="*/ 272 w 667"/>
                <a:gd name="T21" fmla="*/ 0 h 317"/>
                <a:gd name="T22" fmla="*/ 203 w 667"/>
                <a:gd name="T23" fmla="*/ 0 h 317"/>
                <a:gd name="T24" fmla="*/ 144 w 667"/>
                <a:gd name="T25" fmla="*/ 71 h 317"/>
                <a:gd name="T26" fmla="*/ 97 w 667"/>
                <a:gd name="T27" fmla="*/ 102 h 317"/>
                <a:gd name="T28" fmla="*/ 68 w 667"/>
                <a:gd name="T29" fmla="*/ 102 h 317"/>
                <a:gd name="T30" fmla="*/ 0 w 667"/>
                <a:gd name="T31" fmla="*/ 137 h 317"/>
                <a:gd name="T32" fmla="*/ 35 w 667"/>
                <a:gd name="T33" fmla="*/ 180 h 317"/>
                <a:gd name="T34" fmla="*/ 163 w 667"/>
                <a:gd name="T35" fmla="*/ 215 h 317"/>
                <a:gd name="T36" fmla="*/ 234 w 667"/>
                <a:gd name="T37" fmla="*/ 215 h 317"/>
                <a:gd name="T38" fmla="*/ 234 w 667"/>
                <a:gd name="T39" fmla="*/ 241 h 317"/>
                <a:gd name="T40" fmla="*/ 277 w 667"/>
                <a:gd name="T41" fmla="*/ 272 h 317"/>
                <a:gd name="T42" fmla="*/ 277 w 667"/>
                <a:gd name="T43" fmla="*/ 312 h 317"/>
                <a:gd name="T44" fmla="*/ 307 w 667"/>
                <a:gd name="T45" fmla="*/ 317 h 317"/>
                <a:gd name="T46" fmla="*/ 348 w 667"/>
                <a:gd name="T47" fmla="*/ 232 h 317"/>
                <a:gd name="T48" fmla="*/ 409 w 667"/>
                <a:gd name="T49" fmla="*/ 232 h 317"/>
                <a:gd name="T50" fmla="*/ 435 w 667"/>
                <a:gd name="T51" fmla="*/ 201 h 317"/>
                <a:gd name="T52" fmla="*/ 489 w 667"/>
                <a:gd name="T53" fmla="*/ 201 h 317"/>
                <a:gd name="T54" fmla="*/ 508 w 667"/>
                <a:gd name="T55" fmla="*/ 177 h 317"/>
                <a:gd name="T56" fmla="*/ 558 w 667"/>
                <a:gd name="T57" fmla="*/ 177 h 317"/>
                <a:gd name="T58" fmla="*/ 584 w 667"/>
                <a:gd name="T59" fmla="*/ 175 h 317"/>
                <a:gd name="T60" fmla="*/ 667 w 667"/>
                <a:gd name="T61" fmla="*/ 175 h 317"/>
                <a:gd name="T62" fmla="*/ 638 w 667"/>
                <a:gd name="T63" fmla="*/ 137 h 317"/>
                <a:gd name="T64" fmla="*/ 638 w 667"/>
                <a:gd name="T65" fmla="*/ 106 h 317"/>
                <a:gd name="T66" fmla="*/ 544 w 667"/>
                <a:gd name="T67" fmla="*/ 106 h 317"/>
                <a:gd name="T68" fmla="*/ 544 w 667"/>
                <a:gd name="T69" fmla="*/ 106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67" h="317">
                  <a:moveTo>
                    <a:pt x="544" y="106"/>
                  </a:moveTo>
                  <a:lnTo>
                    <a:pt x="544" y="59"/>
                  </a:lnTo>
                  <a:lnTo>
                    <a:pt x="489" y="88"/>
                  </a:lnTo>
                  <a:lnTo>
                    <a:pt x="428" y="88"/>
                  </a:lnTo>
                  <a:lnTo>
                    <a:pt x="378" y="128"/>
                  </a:lnTo>
                  <a:lnTo>
                    <a:pt x="312" y="128"/>
                  </a:lnTo>
                  <a:lnTo>
                    <a:pt x="281" y="92"/>
                  </a:lnTo>
                  <a:lnTo>
                    <a:pt x="234" y="64"/>
                  </a:lnTo>
                  <a:lnTo>
                    <a:pt x="187" y="92"/>
                  </a:lnTo>
                  <a:lnTo>
                    <a:pt x="220" y="38"/>
                  </a:lnTo>
                  <a:lnTo>
                    <a:pt x="272" y="0"/>
                  </a:lnTo>
                  <a:lnTo>
                    <a:pt x="203" y="0"/>
                  </a:lnTo>
                  <a:lnTo>
                    <a:pt x="144" y="71"/>
                  </a:lnTo>
                  <a:lnTo>
                    <a:pt x="97" y="102"/>
                  </a:lnTo>
                  <a:lnTo>
                    <a:pt x="68" y="102"/>
                  </a:lnTo>
                  <a:lnTo>
                    <a:pt x="0" y="137"/>
                  </a:lnTo>
                  <a:lnTo>
                    <a:pt x="35" y="180"/>
                  </a:lnTo>
                  <a:lnTo>
                    <a:pt x="163" y="215"/>
                  </a:lnTo>
                  <a:lnTo>
                    <a:pt x="234" y="215"/>
                  </a:lnTo>
                  <a:lnTo>
                    <a:pt x="234" y="241"/>
                  </a:lnTo>
                  <a:lnTo>
                    <a:pt x="277" y="272"/>
                  </a:lnTo>
                  <a:lnTo>
                    <a:pt x="277" y="312"/>
                  </a:lnTo>
                  <a:lnTo>
                    <a:pt x="307" y="317"/>
                  </a:lnTo>
                  <a:lnTo>
                    <a:pt x="348" y="232"/>
                  </a:lnTo>
                  <a:lnTo>
                    <a:pt x="409" y="232"/>
                  </a:lnTo>
                  <a:lnTo>
                    <a:pt x="435" y="201"/>
                  </a:lnTo>
                  <a:lnTo>
                    <a:pt x="489" y="201"/>
                  </a:lnTo>
                  <a:lnTo>
                    <a:pt x="508" y="177"/>
                  </a:lnTo>
                  <a:lnTo>
                    <a:pt x="558" y="177"/>
                  </a:lnTo>
                  <a:lnTo>
                    <a:pt x="584" y="175"/>
                  </a:lnTo>
                  <a:lnTo>
                    <a:pt x="667" y="175"/>
                  </a:lnTo>
                  <a:lnTo>
                    <a:pt x="638" y="137"/>
                  </a:lnTo>
                  <a:lnTo>
                    <a:pt x="638" y="106"/>
                  </a:lnTo>
                  <a:lnTo>
                    <a:pt x="544" y="106"/>
                  </a:lnTo>
                  <a:lnTo>
                    <a:pt x="544" y="106"/>
                  </a:lnTo>
                  <a:close/>
                </a:path>
              </a:pathLst>
            </a:custGeom>
            <a:solidFill>
              <a:srgbClr val="1F497D">
                <a:lumMod val="20000"/>
                <a:lumOff val="8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5" name="Freeform 4460"/>
            <p:cNvSpPr>
              <a:spLocks/>
            </p:cNvSpPr>
            <p:nvPr/>
          </p:nvSpPr>
          <p:spPr bwMode="auto">
            <a:xfrm>
              <a:off x="6567044" y="2069895"/>
              <a:ext cx="583857" cy="790374"/>
            </a:xfrm>
            <a:custGeom>
              <a:avLst/>
              <a:gdLst>
                <a:gd name="T0" fmla="*/ 458 w 458"/>
                <a:gd name="T1" fmla="*/ 447 h 620"/>
                <a:gd name="T2" fmla="*/ 458 w 458"/>
                <a:gd name="T3" fmla="*/ 371 h 620"/>
                <a:gd name="T4" fmla="*/ 413 w 458"/>
                <a:gd name="T5" fmla="*/ 253 h 620"/>
                <a:gd name="T6" fmla="*/ 385 w 458"/>
                <a:gd name="T7" fmla="*/ 227 h 620"/>
                <a:gd name="T8" fmla="*/ 343 w 458"/>
                <a:gd name="T9" fmla="*/ 253 h 620"/>
                <a:gd name="T10" fmla="*/ 314 w 458"/>
                <a:gd name="T11" fmla="*/ 300 h 620"/>
                <a:gd name="T12" fmla="*/ 286 w 458"/>
                <a:gd name="T13" fmla="*/ 300 h 620"/>
                <a:gd name="T14" fmla="*/ 286 w 458"/>
                <a:gd name="T15" fmla="*/ 253 h 620"/>
                <a:gd name="T16" fmla="*/ 305 w 458"/>
                <a:gd name="T17" fmla="*/ 253 h 620"/>
                <a:gd name="T18" fmla="*/ 333 w 458"/>
                <a:gd name="T19" fmla="*/ 206 h 620"/>
                <a:gd name="T20" fmla="*/ 333 w 458"/>
                <a:gd name="T21" fmla="*/ 130 h 620"/>
                <a:gd name="T22" fmla="*/ 307 w 458"/>
                <a:gd name="T23" fmla="*/ 97 h 620"/>
                <a:gd name="T24" fmla="*/ 307 w 458"/>
                <a:gd name="T25" fmla="*/ 83 h 620"/>
                <a:gd name="T26" fmla="*/ 324 w 458"/>
                <a:gd name="T27" fmla="*/ 83 h 620"/>
                <a:gd name="T28" fmla="*/ 293 w 458"/>
                <a:gd name="T29" fmla="*/ 47 h 620"/>
                <a:gd name="T30" fmla="*/ 267 w 458"/>
                <a:gd name="T31" fmla="*/ 47 h 620"/>
                <a:gd name="T32" fmla="*/ 222 w 458"/>
                <a:gd name="T33" fmla="*/ 16 h 620"/>
                <a:gd name="T34" fmla="*/ 198 w 458"/>
                <a:gd name="T35" fmla="*/ 16 h 620"/>
                <a:gd name="T36" fmla="*/ 168 w 458"/>
                <a:gd name="T37" fmla="*/ 0 h 620"/>
                <a:gd name="T38" fmla="*/ 132 w 458"/>
                <a:gd name="T39" fmla="*/ 33 h 620"/>
                <a:gd name="T40" fmla="*/ 132 w 458"/>
                <a:gd name="T41" fmla="*/ 59 h 620"/>
                <a:gd name="T42" fmla="*/ 158 w 458"/>
                <a:gd name="T43" fmla="*/ 73 h 620"/>
                <a:gd name="T44" fmla="*/ 111 w 458"/>
                <a:gd name="T45" fmla="*/ 73 h 620"/>
                <a:gd name="T46" fmla="*/ 111 w 458"/>
                <a:gd name="T47" fmla="*/ 154 h 620"/>
                <a:gd name="T48" fmla="*/ 82 w 458"/>
                <a:gd name="T49" fmla="*/ 168 h 620"/>
                <a:gd name="T50" fmla="*/ 82 w 458"/>
                <a:gd name="T51" fmla="*/ 130 h 620"/>
                <a:gd name="T52" fmla="*/ 97 w 458"/>
                <a:gd name="T53" fmla="*/ 97 h 620"/>
                <a:gd name="T54" fmla="*/ 75 w 458"/>
                <a:gd name="T55" fmla="*/ 97 h 620"/>
                <a:gd name="T56" fmla="*/ 63 w 458"/>
                <a:gd name="T57" fmla="*/ 137 h 620"/>
                <a:gd name="T58" fmla="*/ 37 w 458"/>
                <a:gd name="T59" fmla="*/ 180 h 620"/>
                <a:gd name="T60" fmla="*/ 23 w 458"/>
                <a:gd name="T61" fmla="*/ 251 h 620"/>
                <a:gd name="T62" fmla="*/ 9 w 458"/>
                <a:gd name="T63" fmla="*/ 362 h 620"/>
                <a:gd name="T64" fmla="*/ 59 w 458"/>
                <a:gd name="T65" fmla="*/ 445 h 620"/>
                <a:gd name="T66" fmla="*/ 59 w 458"/>
                <a:gd name="T67" fmla="*/ 525 h 620"/>
                <a:gd name="T68" fmla="*/ 30 w 458"/>
                <a:gd name="T69" fmla="*/ 598 h 620"/>
                <a:gd name="T70" fmla="*/ 0 w 458"/>
                <a:gd name="T71" fmla="*/ 620 h 620"/>
                <a:gd name="T72" fmla="*/ 205 w 458"/>
                <a:gd name="T73" fmla="*/ 605 h 620"/>
                <a:gd name="T74" fmla="*/ 411 w 458"/>
                <a:gd name="T75" fmla="*/ 591 h 620"/>
                <a:gd name="T76" fmla="*/ 373 w 458"/>
                <a:gd name="T77" fmla="*/ 568 h 620"/>
                <a:gd name="T78" fmla="*/ 406 w 458"/>
                <a:gd name="T79" fmla="*/ 523 h 620"/>
                <a:gd name="T80" fmla="*/ 432 w 458"/>
                <a:gd name="T81" fmla="*/ 447 h 620"/>
                <a:gd name="T82" fmla="*/ 458 w 458"/>
                <a:gd name="T83" fmla="*/ 447 h 620"/>
                <a:gd name="T84" fmla="*/ 458 w 458"/>
                <a:gd name="T85" fmla="*/ 447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458" h="620">
                  <a:moveTo>
                    <a:pt x="458" y="447"/>
                  </a:moveTo>
                  <a:lnTo>
                    <a:pt x="458" y="371"/>
                  </a:lnTo>
                  <a:lnTo>
                    <a:pt x="413" y="253"/>
                  </a:lnTo>
                  <a:lnTo>
                    <a:pt x="385" y="227"/>
                  </a:lnTo>
                  <a:lnTo>
                    <a:pt x="343" y="253"/>
                  </a:lnTo>
                  <a:lnTo>
                    <a:pt x="314" y="300"/>
                  </a:lnTo>
                  <a:lnTo>
                    <a:pt x="286" y="300"/>
                  </a:lnTo>
                  <a:lnTo>
                    <a:pt x="286" y="253"/>
                  </a:lnTo>
                  <a:lnTo>
                    <a:pt x="305" y="253"/>
                  </a:lnTo>
                  <a:lnTo>
                    <a:pt x="333" y="206"/>
                  </a:lnTo>
                  <a:lnTo>
                    <a:pt x="333" y="130"/>
                  </a:lnTo>
                  <a:lnTo>
                    <a:pt x="307" y="97"/>
                  </a:lnTo>
                  <a:lnTo>
                    <a:pt x="307" y="83"/>
                  </a:lnTo>
                  <a:lnTo>
                    <a:pt x="324" y="83"/>
                  </a:lnTo>
                  <a:lnTo>
                    <a:pt x="293" y="47"/>
                  </a:lnTo>
                  <a:lnTo>
                    <a:pt x="267" y="47"/>
                  </a:lnTo>
                  <a:lnTo>
                    <a:pt x="222" y="16"/>
                  </a:lnTo>
                  <a:lnTo>
                    <a:pt x="198" y="16"/>
                  </a:lnTo>
                  <a:lnTo>
                    <a:pt x="168" y="0"/>
                  </a:lnTo>
                  <a:lnTo>
                    <a:pt x="132" y="33"/>
                  </a:lnTo>
                  <a:lnTo>
                    <a:pt x="132" y="59"/>
                  </a:lnTo>
                  <a:lnTo>
                    <a:pt x="158" y="73"/>
                  </a:lnTo>
                  <a:lnTo>
                    <a:pt x="111" y="73"/>
                  </a:lnTo>
                  <a:lnTo>
                    <a:pt x="111" y="154"/>
                  </a:lnTo>
                  <a:lnTo>
                    <a:pt x="82" y="168"/>
                  </a:lnTo>
                  <a:lnTo>
                    <a:pt x="82" y="130"/>
                  </a:lnTo>
                  <a:lnTo>
                    <a:pt x="97" y="97"/>
                  </a:lnTo>
                  <a:lnTo>
                    <a:pt x="75" y="97"/>
                  </a:lnTo>
                  <a:lnTo>
                    <a:pt x="63" y="137"/>
                  </a:lnTo>
                  <a:lnTo>
                    <a:pt x="37" y="180"/>
                  </a:lnTo>
                  <a:lnTo>
                    <a:pt x="23" y="251"/>
                  </a:lnTo>
                  <a:lnTo>
                    <a:pt x="9" y="362"/>
                  </a:lnTo>
                  <a:lnTo>
                    <a:pt x="59" y="445"/>
                  </a:lnTo>
                  <a:lnTo>
                    <a:pt x="59" y="525"/>
                  </a:lnTo>
                  <a:lnTo>
                    <a:pt x="30" y="598"/>
                  </a:lnTo>
                  <a:lnTo>
                    <a:pt x="0" y="620"/>
                  </a:lnTo>
                  <a:lnTo>
                    <a:pt x="205" y="605"/>
                  </a:lnTo>
                  <a:lnTo>
                    <a:pt x="411" y="591"/>
                  </a:lnTo>
                  <a:lnTo>
                    <a:pt x="373" y="568"/>
                  </a:lnTo>
                  <a:lnTo>
                    <a:pt x="406" y="523"/>
                  </a:lnTo>
                  <a:lnTo>
                    <a:pt x="432" y="447"/>
                  </a:lnTo>
                  <a:lnTo>
                    <a:pt x="458" y="447"/>
                  </a:lnTo>
                  <a:lnTo>
                    <a:pt x="458" y="447"/>
                  </a:lnTo>
                  <a:close/>
                </a:path>
              </a:pathLst>
            </a:custGeom>
            <a:solidFill>
              <a:srgbClr val="1F497D">
                <a:lumMod val="20000"/>
                <a:lumOff val="8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6" name="Freeform 4461"/>
            <p:cNvSpPr>
              <a:spLocks/>
            </p:cNvSpPr>
            <p:nvPr/>
          </p:nvSpPr>
          <p:spPr bwMode="auto">
            <a:xfrm>
              <a:off x="6828377" y="2681797"/>
              <a:ext cx="660345" cy="735558"/>
            </a:xfrm>
            <a:custGeom>
              <a:avLst/>
              <a:gdLst>
                <a:gd name="T0" fmla="*/ 237 w 518"/>
                <a:gd name="T1" fmla="*/ 111 h 577"/>
                <a:gd name="T2" fmla="*/ 206 w 518"/>
                <a:gd name="T3" fmla="*/ 111 h 577"/>
                <a:gd name="T4" fmla="*/ 0 w 518"/>
                <a:gd name="T5" fmla="*/ 125 h 577"/>
                <a:gd name="T6" fmla="*/ 62 w 518"/>
                <a:gd name="T7" fmla="*/ 516 h 577"/>
                <a:gd name="T8" fmla="*/ 112 w 518"/>
                <a:gd name="T9" fmla="*/ 499 h 577"/>
                <a:gd name="T10" fmla="*/ 138 w 518"/>
                <a:gd name="T11" fmla="*/ 547 h 577"/>
                <a:gd name="T12" fmla="*/ 223 w 518"/>
                <a:gd name="T13" fmla="*/ 547 h 577"/>
                <a:gd name="T14" fmla="*/ 246 w 518"/>
                <a:gd name="T15" fmla="*/ 573 h 577"/>
                <a:gd name="T16" fmla="*/ 296 w 518"/>
                <a:gd name="T17" fmla="*/ 547 h 577"/>
                <a:gd name="T18" fmla="*/ 331 w 518"/>
                <a:gd name="T19" fmla="*/ 577 h 577"/>
                <a:gd name="T20" fmla="*/ 357 w 518"/>
                <a:gd name="T21" fmla="*/ 577 h 577"/>
                <a:gd name="T22" fmla="*/ 386 w 518"/>
                <a:gd name="T23" fmla="*/ 471 h 577"/>
                <a:gd name="T24" fmla="*/ 410 w 518"/>
                <a:gd name="T25" fmla="*/ 499 h 577"/>
                <a:gd name="T26" fmla="*/ 410 w 518"/>
                <a:gd name="T27" fmla="*/ 433 h 577"/>
                <a:gd name="T28" fmla="*/ 450 w 518"/>
                <a:gd name="T29" fmla="*/ 400 h 577"/>
                <a:gd name="T30" fmla="*/ 499 w 518"/>
                <a:gd name="T31" fmla="*/ 364 h 577"/>
                <a:gd name="T32" fmla="*/ 518 w 518"/>
                <a:gd name="T33" fmla="*/ 142 h 577"/>
                <a:gd name="T34" fmla="*/ 506 w 518"/>
                <a:gd name="T35" fmla="*/ 0 h 577"/>
                <a:gd name="T36" fmla="*/ 421 w 518"/>
                <a:gd name="T37" fmla="*/ 50 h 577"/>
                <a:gd name="T38" fmla="*/ 365 w 518"/>
                <a:gd name="T39" fmla="*/ 107 h 577"/>
                <a:gd name="T40" fmla="*/ 284 w 518"/>
                <a:gd name="T41" fmla="*/ 137 h 577"/>
                <a:gd name="T42" fmla="*/ 237 w 518"/>
                <a:gd name="T43" fmla="*/ 111 h 577"/>
                <a:gd name="T44" fmla="*/ 237 w 518"/>
                <a:gd name="T45" fmla="*/ 111 h 5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518" h="577">
                  <a:moveTo>
                    <a:pt x="237" y="111"/>
                  </a:moveTo>
                  <a:lnTo>
                    <a:pt x="206" y="111"/>
                  </a:lnTo>
                  <a:lnTo>
                    <a:pt x="0" y="125"/>
                  </a:lnTo>
                  <a:lnTo>
                    <a:pt x="62" y="516"/>
                  </a:lnTo>
                  <a:lnTo>
                    <a:pt x="112" y="499"/>
                  </a:lnTo>
                  <a:lnTo>
                    <a:pt x="138" y="547"/>
                  </a:lnTo>
                  <a:lnTo>
                    <a:pt x="223" y="547"/>
                  </a:lnTo>
                  <a:lnTo>
                    <a:pt x="246" y="573"/>
                  </a:lnTo>
                  <a:lnTo>
                    <a:pt x="296" y="547"/>
                  </a:lnTo>
                  <a:lnTo>
                    <a:pt x="331" y="577"/>
                  </a:lnTo>
                  <a:lnTo>
                    <a:pt x="357" y="577"/>
                  </a:lnTo>
                  <a:lnTo>
                    <a:pt x="386" y="471"/>
                  </a:lnTo>
                  <a:lnTo>
                    <a:pt x="410" y="499"/>
                  </a:lnTo>
                  <a:lnTo>
                    <a:pt x="410" y="433"/>
                  </a:lnTo>
                  <a:lnTo>
                    <a:pt x="450" y="400"/>
                  </a:lnTo>
                  <a:lnTo>
                    <a:pt x="499" y="364"/>
                  </a:lnTo>
                  <a:lnTo>
                    <a:pt x="518" y="142"/>
                  </a:lnTo>
                  <a:lnTo>
                    <a:pt x="506" y="0"/>
                  </a:lnTo>
                  <a:lnTo>
                    <a:pt x="421" y="50"/>
                  </a:lnTo>
                  <a:lnTo>
                    <a:pt x="365" y="107"/>
                  </a:lnTo>
                  <a:lnTo>
                    <a:pt x="284" y="137"/>
                  </a:lnTo>
                  <a:lnTo>
                    <a:pt x="237" y="111"/>
                  </a:lnTo>
                  <a:lnTo>
                    <a:pt x="237" y="111"/>
                  </a:lnTo>
                  <a:close/>
                </a:path>
              </a:pathLst>
            </a:custGeom>
            <a:solidFill>
              <a:srgbClr val="1F497D">
                <a:lumMod val="20000"/>
                <a:lumOff val="8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7" name="Freeform 4462"/>
            <p:cNvSpPr>
              <a:spLocks/>
            </p:cNvSpPr>
            <p:nvPr/>
          </p:nvSpPr>
          <p:spPr bwMode="auto">
            <a:xfrm>
              <a:off x="7473425" y="2573440"/>
              <a:ext cx="829893" cy="551987"/>
            </a:xfrm>
            <a:custGeom>
              <a:avLst/>
              <a:gdLst>
                <a:gd name="T0" fmla="*/ 12 w 651"/>
                <a:gd name="T1" fmla="*/ 227 h 433"/>
                <a:gd name="T2" fmla="*/ 29 w 651"/>
                <a:gd name="T3" fmla="*/ 433 h 433"/>
                <a:gd name="T4" fmla="*/ 145 w 651"/>
                <a:gd name="T5" fmla="*/ 409 h 433"/>
                <a:gd name="T6" fmla="*/ 547 w 651"/>
                <a:gd name="T7" fmla="*/ 331 h 433"/>
                <a:gd name="T8" fmla="*/ 587 w 651"/>
                <a:gd name="T9" fmla="*/ 324 h 433"/>
                <a:gd name="T10" fmla="*/ 651 w 651"/>
                <a:gd name="T11" fmla="*/ 251 h 433"/>
                <a:gd name="T12" fmla="*/ 585 w 651"/>
                <a:gd name="T13" fmla="*/ 199 h 433"/>
                <a:gd name="T14" fmla="*/ 585 w 651"/>
                <a:gd name="T15" fmla="*/ 149 h 433"/>
                <a:gd name="T16" fmla="*/ 611 w 651"/>
                <a:gd name="T17" fmla="*/ 76 h 433"/>
                <a:gd name="T18" fmla="*/ 568 w 651"/>
                <a:gd name="T19" fmla="*/ 26 h 433"/>
                <a:gd name="T20" fmla="*/ 511 w 651"/>
                <a:gd name="T21" fmla="*/ 0 h 433"/>
                <a:gd name="T22" fmla="*/ 45 w 651"/>
                <a:gd name="T23" fmla="*/ 87 h 433"/>
                <a:gd name="T24" fmla="*/ 45 w 651"/>
                <a:gd name="T25" fmla="*/ 45 h 433"/>
                <a:gd name="T26" fmla="*/ 0 w 651"/>
                <a:gd name="T27" fmla="*/ 85 h 433"/>
                <a:gd name="T28" fmla="*/ 12 w 651"/>
                <a:gd name="T29" fmla="*/ 227 h 433"/>
                <a:gd name="T30" fmla="*/ 12 w 651"/>
                <a:gd name="T31" fmla="*/ 227 h 4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1" h="433">
                  <a:moveTo>
                    <a:pt x="12" y="227"/>
                  </a:moveTo>
                  <a:lnTo>
                    <a:pt x="29" y="433"/>
                  </a:lnTo>
                  <a:lnTo>
                    <a:pt x="145" y="409"/>
                  </a:lnTo>
                  <a:lnTo>
                    <a:pt x="547" y="331"/>
                  </a:lnTo>
                  <a:lnTo>
                    <a:pt x="587" y="324"/>
                  </a:lnTo>
                  <a:lnTo>
                    <a:pt x="651" y="251"/>
                  </a:lnTo>
                  <a:lnTo>
                    <a:pt x="585" y="199"/>
                  </a:lnTo>
                  <a:lnTo>
                    <a:pt x="585" y="149"/>
                  </a:lnTo>
                  <a:lnTo>
                    <a:pt x="611" y="76"/>
                  </a:lnTo>
                  <a:lnTo>
                    <a:pt x="568" y="26"/>
                  </a:lnTo>
                  <a:lnTo>
                    <a:pt x="511" y="0"/>
                  </a:lnTo>
                  <a:lnTo>
                    <a:pt x="45" y="87"/>
                  </a:lnTo>
                  <a:lnTo>
                    <a:pt x="45" y="45"/>
                  </a:lnTo>
                  <a:lnTo>
                    <a:pt x="0" y="85"/>
                  </a:lnTo>
                  <a:lnTo>
                    <a:pt x="12" y="227"/>
                  </a:lnTo>
                  <a:lnTo>
                    <a:pt x="12" y="227"/>
                  </a:lnTo>
                  <a:close/>
                </a:path>
              </a:pathLst>
            </a:custGeom>
            <a:solidFill>
              <a:srgbClr val="1F497D">
                <a:lumMod val="20000"/>
                <a:lumOff val="8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8" name="Freeform 4463"/>
            <p:cNvSpPr>
              <a:spLocks/>
            </p:cNvSpPr>
            <p:nvPr/>
          </p:nvSpPr>
          <p:spPr bwMode="auto">
            <a:xfrm>
              <a:off x="7658271" y="2995397"/>
              <a:ext cx="680742" cy="494621"/>
            </a:xfrm>
            <a:custGeom>
              <a:avLst/>
              <a:gdLst>
                <a:gd name="T0" fmla="*/ 32 w 226"/>
                <a:gd name="T1" fmla="*/ 38 h 164"/>
                <a:gd name="T2" fmla="*/ 84 w 226"/>
                <a:gd name="T3" fmla="*/ 38 h 164"/>
                <a:gd name="T4" fmla="*/ 102 w 226"/>
                <a:gd name="T5" fmla="*/ 51 h 164"/>
                <a:gd name="T6" fmla="*/ 127 w 226"/>
                <a:gd name="T7" fmla="*/ 64 h 164"/>
                <a:gd name="T8" fmla="*/ 114 w 226"/>
                <a:gd name="T9" fmla="*/ 94 h 164"/>
                <a:gd name="T10" fmla="*/ 135 w 226"/>
                <a:gd name="T11" fmla="*/ 104 h 164"/>
                <a:gd name="T12" fmla="*/ 163 w 226"/>
                <a:gd name="T13" fmla="*/ 98 h 164"/>
                <a:gd name="T14" fmla="*/ 154 w 226"/>
                <a:gd name="T15" fmla="*/ 29 h 164"/>
                <a:gd name="T16" fmla="*/ 167 w 226"/>
                <a:gd name="T17" fmla="*/ 20 h 164"/>
                <a:gd name="T18" fmla="*/ 167 w 226"/>
                <a:gd name="T19" fmla="*/ 45 h 164"/>
                <a:gd name="T20" fmla="*/ 167 w 226"/>
                <a:gd name="T21" fmla="*/ 58 h 164"/>
                <a:gd name="T22" fmla="*/ 159 w 226"/>
                <a:gd name="T23" fmla="*/ 70 h 164"/>
                <a:gd name="T24" fmla="*/ 171 w 226"/>
                <a:gd name="T25" fmla="*/ 93 h 164"/>
                <a:gd name="T26" fmla="*/ 177 w 226"/>
                <a:gd name="T27" fmla="*/ 93 h 164"/>
                <a:gd name="T28" fmla="*/ 186 w 226"/>
                <a:gd name="T29" fmla="*/ 115 h 164"/>
                <a:gd name="T30" fmla="*/ 186 w 226"/>
                <a:gd name="T31" fmla="*/ 92 h 164"/>
                <a:gd name="T32" fmla="*/ 201 w 226"/>
                <a:gd name="T33" fmla="*/ 109 h 164"/>
                <a:gd name="T34" fmla="*/ 201 w 226"/>
                <a:gd name="T35" fmla="*/ 122 h 164"/>
                <a:gd name="T36" fmla="*/ 195 w 226"/>
                <a:gd name="T37" fmla="*/ 159 h 164"/>
                <a:gd name="T38" fmla="*/ 211 w 226"/>
                <a:gd name="T39" fmla="*/ 117 h 164"/>
                <a:gd name="T40" fmla="*/ 224 w 226"/>
                <a:gd name="T41" fmla="*/ 71 h 164"/>
                <a:gd name="T42" fmla="*/ 191 w 226"/>
                <a:gd name="T43" fmla="*/ 74 h 164"/>
                <a:gd name="T44" fmla="*/ 170 w 226"/>
                <a:gd name="T45" fmla="*/ 0 h 164"/>
                <a:gd name="T46" fmla="*/ 0 w 226"/>
                <a:gd name="T47" fmla="*/ 33 h 164"/>
                <a:gd name="T48" fmla="*/ 0 w 226"/>
                <a:gd name="T49" fmla="*/ 64 h 164"/>
                <a:gd name="T50" fmla="*/ 32 w 226"/>
                <a:gd name="T51" fmla="*/ 38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6" h="164">
                  <a:moveTo>
                    <a:pt x="32" y="38"/>
                  </a:moveTo>
                  <a:cubicBezTo>
                    <a:pt x="52" y="28"/>
                    <a:pt x="69" y="28"/>
                    <a:pt x="84" y="38"/>
                  </a:cubicBezTo>
                  <a:cubicBezTo>
                    <a:pt x="102" y="51"/>
                    <a:pt x="102" y="51"/>
                    <a:pt x="102" y="51"/>
                  </a:cubicBezTo>
                  <a:cubicBezTo>
                    <a:pt x="127" y="64"/>
                    <a:pt x="127" y="64"/>
                    <a:pt x="127" y="64"/>
                  </a:cubicBezTo>
                  <a:cubicBezTo>
                    <a:pt x="114" y="94"/>
                    <a:pt x="114" y="94"/>
                    <a:pt x="114" y="94"/>
                  </a:cubicBezTo>
                  <a:cubicBezTo>
                    <a:pt x="135" y="104"/>
                    <a:pt x="135" y="104"/>
                    <a:pt x="135" y="104"/>
                  </a:cubicBezTo>
                  <a:cubicBezTo>
                    <a:pt x="135" y="99"/>
                    <a:pt x="144" y="97"/>
                    <a:pt x="163" y="98"/>
                  </a:cubicBezTo>
                  <a:cubicBezTo>
                    <a:pt x="148" y="74"/>
                    <a:pt x="145" y="51"/>
                    <a:pt x="154" y="29"/>
                  </a:cubicBezTo>
                  <a:cubicBezTo>
                    <a:pt x="167" y="20"/>
                    <a:pt x="167" y="20"/>
                    <a:pt x="167" y="20"/>
                  </a:cubicBezTo>
                  <a:cubicBezTo>
                    <a:pt x="156" y="36"/>
                    <a:pt x="156" y="45"/>
                    <a:pt x="167" y="45"/>
                  </a:cubicBezTo>
                  <a:cubicBezTo>
                    <a:pt x="167" y="58"/>
                    <a:pt x="167" y="58"/>
                    <a:pt x="167" y="58"/>
                  </a:cubicBezTo>
                  <a:cubicBezTo>
                    <a:pt x="159" y="70"/>
                    <a:pt x="159" y="70"/>
                    <a:pt x="159" y="70"/>
                  </a:cubicBezTo>
                  <a:cubicBezTo>
                    <a:pt x="171" y="93"/>
                    <a:pt x="171" y="93"/>
                    <a:pt x="171" y="93"/>
                  </a:cubicBezTo>
                  <a:cubicBezTo>
                    <a:pt x="177" y="93"/>
                    <a:pt x="177" y="93"/>
                    <a:pt x="177" y="93"/>
                  </a:cubicBezTo>
                  <a:cubicBezTo>
                    <a:pt x="177" y="106"/>
                    <a:pt x="180" y="114"/>
                    <a:pt x="186" y="115"/>
                  </a:cubicBezTo>
                  <a:cubicBezTo>
                    <a:pt x="186" y="92"/>
                    <a:pt x="186" y="92"/>
                    <a:pt x="186" y="92"/>
                  </a:cubicBezTo>
                  <a:cubicBezTo>
                    <a:pt x="201" y="109"/>
                    <a:pt x="201" y="109"/>
                    <a:pt x="201" y="109"/>
                  </a:cubicBezTo>
                  <a:cubicBezTo>
                    <a:pt x="201" y="122"/>
                    <a:pt x="201" y="122"/>
                    <a:pt x="201" y="122"/>
                  </a:cubicBezTo>
                  <a:cubicBezTo>
                    <a:pt x="192" y="136"/>
                    <a:pt x="190" y="149"/>
                    <a:pt x="195" y="159"/>
                  </a:cubicBezTo>
                  <a:cubicBezTo>
                    <a:pt x="205" y="164"/>
                    <a:pt x="211" y="150"/>
                    <a:pt x="211" y="117"/>
                  </a:cubicBezTo>
                  <a:cubicBezTo>
                    <a:pt x="222" y="99"/>
                    <a:pt x="226" y="84"/>
                    <a:pt x="224" y="71"/>
                  </a:cubicBezTo>
                  <a:cubicBezTo>
                    <a:pt x="191" y="74"/>
                    <a:pt x="191" y="74"/>
                    <a:pt x="191" y="74"/>
                  </a:cubicBezTo>
                  <a:cubicBezTo>
                    <a:pt x="170" y="0"/>
                    <a:pt x="170" y="0"/>
                    <a:pt x="170" y="0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32" y="38"/>
                    <a:pt x="32" y="38"/>
                    <a:pt x="32" y="38"/>
                  </a:cubicBezTo>
                  <a:close/>
                </a:path>
              </a:pathLst>
            </a:custGeom>
            <a:solidFill>
              <a:srgbClr val="1F497D">
                <a:lumMod val="75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9" name="Freeform 4464"/>
            <p:cNvSpPr>
              <a:spLocks/>
            </p:cNvSpPr>
            <p:nvPr/>
          </p:nvSpPr>
          <p:spPr bwMode="auto">
            <a:xfrm>
              <a:off x="7145802" y="3110129"/>
              <a:ext cx="1153692" cy="666719"/>
            </a:xfrm>
            <a:custGeom>
              <a:avLst/>
              <a:gdLst>
                <a:gd name="T0" fmla="*/ 272 w 383"/>
                <a:gd name="T1" fmla="*/ 13 h 221"/>
                <a:gd name="T2" fmla="*/ 254 w 383"/>
                <a:gd name="T3" fmla="*/ 0 h 221"/>
                <a:gd name="T4" fmla="*/ 254 w 383"/>
                <a:gd name="T5" fmla="*/ 17 h 221"/>
                <a:gd name="T6" fmla="*/ 228 w 383"/>
                <a:gd name="T7" fmla="*/ 6 h 221"/>
                <a:gd name="T8" fmla="*/ 228 w 383"/>
                <a:gd name="T9" fmla="*/ 24 h 221"/>
                <a:gd name="T10" fmla="*/ 203 w 383"/>
                <a:gd name="T11" fmla="*/ 52 h 221"/>
                <a:gd name="T12" fmla="*/ 190 w 383"/>
                <a:gd name="T13" fmla="*/ 76 h 221"/>
                <a:gd name="T14" fmla="*/ 171 w 383"/>
                <a:gd name="T15" fmla="*/ 62 h 221"/>
                <a:gd name="T16" fmla="*/ 151 w 383"/>
                <a:gd name="T17" fmla="*/ 127 h 221"/>
                <a:gd name="T18" fmla="*/ 151 w 383"/>
                <a:gd name="T19" fmla="*/ 142 h 221"/>
                <a:gd name="T20" fmla="*/ 104 w 383"/>
                <a:gd name="T21" fmla="*/ 167 h 221"/>
                <a:gd name="T22" fmla="*/ 80 w 383"/>
                <a:gd name="T23" fmla="*/ 167 h 221"/>
                <a:gd name="T24" fmla="*/ 72 w 383"/>
                <a:gd name="T25" fmla="*/ 152 h 221"/>
                <a:gd name="T26" fmla="*/ 0 w 383"/>
                <a:gd name="T27" fmla="*/ 221 h 221"/>
                <a:gd name="T28" fmla="*/ 94 w 383"/>
                <a:gd name="T29" fmla="*/ 205 h 221"/>
                <a:gd name="T30" fmla="*/ 383 w 383"/>
                <a:gd name="T31" fmla="*/ 159 h 221"/>
                <a:gd name="T32" fmla="*/ 371 w 383"/>
                <a:gd name="T33" fmla="*/ 140 h 221"/>
                <a:gd name="T34" fmla="*/ 349 w 383"/>
                <a:gd name="T35" fmla="*/ 140 h 221"/>
                <a:gd name="T36" fmla="*/ 349 w 383"/>
                <a:gd name="T37" fmla="*/ 117 h 221"/>
                <a:gd name="T38" fmla="*/ 342 w 383"/>
                <a:gd name="T39" fmla="*/ 76 h 221"/>
                <a:gd name="T40" fmla="*/ 305 w 383"/>
                <a:gd name="T41" fmla="*/ 66 h 221"/>
                <a:gd name="T42" fmla="*/ 284 w 383"/>
                <a:gd name="T43" fmla="*/ 56 h 221"/>
                <a:gd name="T44" fmla="*/ 297 w 383"/>
                <a:gd name="T45" fmla="*/ 26 h 221"/>
                <a:gd name="T46" fmla="*/ 272 w 383"/>
                <a:gd name="T47" fmla="*/ 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3" h="221">
                  <a:moveTo>
                    <a:pt x="272" y="13"/>
                  </a:moveTo>
                  <a:cubicBezTo>
                    <a:pt x="254" y="0"/>
                    <a:pt x="254" y="0"/>
                    <a:pt x="254" y="0"/>
                  </a:cubicBezTo>
                  <a:cubicBezTo>
                    <a:pt x="254" y="17"/>
                    <a:pt x="254" y="17"/>
                    <a:pt x="254" y="17"/>
                  </a:cubicBezTo>
                  <a:cubicBezTo>
                    <a:pt x="228" y="6"/>
                    <a:pt x="228" y="6"/>
                    <a:pt x="228" y="6"/>
                  </a:cubicBezTo>
                  <a:cubicBezTo>
                    <a:pt x="228" y="24"/>
                    <a:pt x="228" y="24"/>
                    <a:pt x="228" y="24"/>
                  </a:cubicBezTo>
                  <a:cubicBezTo>
                    <a:pt x="203" y="52"/>
                    <a:pt x="203" y="52"/>
                    <a:pt x="203" y="52"/>
                  </a:cubicBezTo>
                  <a:cubicBezTo>
                    <a:pt x="190" y="76"/>
                    <a:pt x="190" y="76"/>
                    <a:pt x="190" y="76"/>
                  </a:cubicBezTo>
                  <a:cubicBezTo>
                    <a:pt x="171" y="62"/>
                    <a:pt x="171" y="62"/>
                    <a:pt x="171" y="62"/>
                  </a:cubicBezTo>
                  <a:cubicBezTo>
                    <a:pt x="151" y="127"/>
                    <a:pt x="151" y="127"/>
                    <a:pt x="151" y="127"/>
                  </a:cubicBezTo>
                  <a:cubicBezTo>
                    <a:pt x="151" y="142"/>
                    <a:pt x="151" y="142"/>
                    <a:pt x="151" y="142"/>
                  </a:cubicBezTo>
                  <a:cubicBezTo>
                    <a:pt x="104" y="167"/>
                    <a:pt x="104" y="167"/>
                    <a:pt x="104" y="167"/>
                  </a:cubicBezTo>
                  <a:cubicBezTo>
                    <a:pt x="80" y="167"/>
                    <a:pt x="80" y="167"/>
                    <a:pt x="80" y="167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0" y="221"/>
                    <a:pt x="0" y="221"/>
                    <a:pt x="0" y="221"/>
                  </a:cubicBezTo>
                  <a:cubicBezTo>
                    <a:pt x="94" y="205"/>
                    <a:pt x="94" y="205"/>
                    <a:pt x="94" y="205"/>
                  </a:cubicBezTo>
                  <a:cubicBezTo>
                    <a:pt x="383" y="159"/>
                    <a:pt x="383" y="159"/>
                    <a:pt x="383" y="159"/>
                  </a:cubicBezTo>
                  <a:cubicBezTo>
                    <a:pt x="371" y="140"/>
                    <a:pt x="371" y="140"/>
                    <a:pt x="371" y="140"/>
                  </a:cubicBezTo>
                  <a:cubicBezTo>
                    <a:pt x="349" y="140"/>
                    <a:pt x="349" y="140"/>
                    <a:pt x="349" y="140"/>
                  </a:cubicBezTo>
                  <a:cubicBezTo>
                    <a:pt x="349" y="117"/>
                    <a:pt x="349" y="117"/>
                    <a:pt x="349" y="117"/>
                  </a:cubicBezTo>
                  <a:cubicBezTo>
                    <a:pt x="342" y="76"/>
                    <a:pt x="342" y="76"/>
                    <a:pt x="342" y="76"/>
                  </a:cubicBezTo>
                  <a:cubicBezTo>
                    <a:pt x="323" y="74"/>
                    <a:pt x="310" y="70"/>
                    <a:pt x="305" y="66"/>
                  </a:cubicBezTo>
                  <a:cubicBezTo>
                    <a:pt x="284" y="56"/>
                    <a:pt x="284" y="56"/>
                    <a:pt x="284" y="56"/>
                  </a:cubicBezTo>
                  <a:cubicBezTo>
                    <a:pt x="297" y="26"/>
                    <a:pt x="297" y="26"/>
                    <a:pt x="297" y="26"/>
                  </a:cubicBezTo>
                  <a:cubicBezTo>
                    <a:pt x="272" y="13"/>
                    <a:pt x="272" y="13"/>
                    <a:pt x="272" y="13"/>
                  </a:cubicBezTo>
                  <a:close/>
                </a:path>
              </a:pathLst>
            </a:custGeom>
            <a:solidFill>
              <a:srgbClr val="EEECE1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0" name="Freeform 4465"/>
            <p:cNvSpPr>
              <a:spLocks/>
            </p:cNvSpPr>
            <p:nvPr/>
          </p:nvSpPr>
          <p:spPr bwMode="auto">
            <a:xfrm>
              <a:off x="8206433" y="2670325"/>
              <a:ext cx="220540" cy="455103"/>
            </a:xfrm>
            <a:custGeom>
              <a:avLst/>
              <a:gdLst>
                <a:gd name="T0" fmla="*/ 15 w 73"/>
                <a:gd name="T1" fmla="*/ 0 h 151"/>
                <a:gd name="T2" fmla="*/ 4 w 73"/>
                <a:gd name="T3" fmla="*/ 31 h 151"/>
                <a:gd name="T4" fmla="*/ 4 w 73"/>
                <a:gd name="T5" fmla="*/ 52 h 151"/>
                <a:gd name="T6" fmla="*/ 32 w 73"/>
                <a:gd name="T7" fmla="*/ 74 h 151"/>
                <a:gd name="T8" fmla="*/ 5 w 73"/>
                <a:gd name="T9" fmla="*/ 105 h 151"/>
                <a:gd name="T10" fmla="*/ 0 w 73"/>
                <a:gd name="T11" fmla="*/ 110 h 151"/>
                <a:gd name="T12" fmla="*/ 40 w 73"/>
                <a:gd name="T13" fmla="*/ 135 h 151"/>
                <a:gd name="T14" fmla="*/ 40 w 73"/>
                <a:gd name="T15" fmla="*/ 151 h 151"/>
                <a:gd name="T16" fmla="*/ 51 w 73"/>
                <a:gd name="T17" fmla="*/ 127 h 151"/>
                <a:gd name="T18" fmla="*/ 66 w 73"/>
                <a:gd name="T19" fmla="*/ 50 h 151"/>
                <a:gd name="T20" fmla="*/ 51 w 73"/>
                <a:gd name="T21" fmla="*/ 50 h 151"/>
                <a:gd name="T22" fmla="*/ 51 w 73"/>
                <a:gd name="T23" fmla="*/ 12 h 151"/>
                <a:gd name="T24" fmla="*/ 15 w 73"/>
                <a:gd name="T25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3" h="151">
                  <a:moveTo>
                    <a:pt x="15" y="0"/>
                  </a:moveTo>
                  <a:cubicBezTo>
                    <a:pt x="4" y="31"/>
                    <a:pt x="4" y="31"/>
                    <a:pt x="4" y="31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32" y="74"/>
                    <a:pt x="32" y="74"/>
                    <a:pt x="32" y="74"/>
                  </a:cubicBezTo>
                  <a:cubicBezTo>
                    <a:pt x="5" y="105"/>
                    <a:pt x="5" y="105"/>
                    <a:pt x="5" y="105"/>
                  </a:cubicBezTo>
                  <a:cubicBezTo>
                    <a:pt x="0" y="110"/>
                    <a:pt x="0" y="110"/>
                    <a:pt x="0" y="110"/>
                  </a:cubicBezTo>
                  <a:cubicBezTo>
                    <a:pt x="7" y="126"/>
                    <a:pt x="21" y="134"/>
                    <a:pt x="40" y="135"/>
                  </a:cubicBezTo>
                  <a:cubicBezTo>
                    <a:pt x="40" y="151"/>
                    <a:pt x="40" y="151"/>
                    <a:pt x="40" y="151"/>
                  </a:cubicBezTo>
                  <a:cubicBezTo>
                    <a:pt x="50" y="148"/>
                    <a:pt x="53" y="140"/>
                    <a:pt x="51" y="127"/>
                  </a:cubicBezTo>
                  <a:cubicBezTo>
                    <a:pt x="68" y="105"/>
                    <a:pt x="73" y="79"/>
                    <a:pt x="66" y="50"/>
                  </a:cubicBezTo>
                  <a:cubicBezTo>
                    <a:pt x="51" y="50"/>
                    <a:pt x="51" y="50"/>
                    <a:pt x="51" y="50"/>
                  </a:cubicBezTo>
                  <a:cubicBezTo>
                    <a:pt x="51" y="12"/>
                    <a:pt x="51" y="12"/>
                    <a:pt x="51" y="12"/>
                  </a:cubicBezTo>
                  <a:cubicBezTo>
                    <a:pt x="15" y="0"/>
                    <a:pt x="15" y="0"/>
                    <a:pt x="15" y="0"/>
                  </a:cubicBezTo>
                  <a:close/>
                </a:path>
              </a:pathLst>
            </a:custGeom>
            <a:solidFill>
              <a:srgbClr val="EEECE1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1" name="Freeform 4466"/>
            <p:cNvSpPr>
              <a:spLocks/>
            </p:cNvSpPr>
            <p:nvPr/>
          </p:nvSpPr>
          <p:spPr bwMode="auto">
            <a:xfrm>
              <a:off x="8170739" y="2986474"/>
              <a:ext cx="163174" cy="232013"/>
            </a:xfrm>
            <a:custGeom>
              <a:avLst/>
              <a:gdLst>
                <a:gd name="T0" fmla="*/ 17 w 54"/>
                <a:gd name="T1" fmla="*/ 0 h 77"/>
                <a:gd name="T2" fmla="*/ 0 w 54"/>
                <a:gd name="T3" fmla="*/ 3 h 77"/>
                <a:gd name="T4" fmla="*/ 21 w 54"/>
                <a:gd name="T5" fmla="*/ 77 h 77"/>
                <a:gd name="T6" fmla="*/ 54 w 54"/>
                <a:gd name="T7" fmla="*/ 74 h 77"/>
                <a:gd name="T8" fmla="*/ 41 w 54"/>
                <a:gd name="T9" fmla="*/ 52 h 77"/>
                <a:gd name="T10" fmla="*/ 18 w 54"/>
                <a:gd name="T11" fmla="*/ 24 h 77"/>
                <a:gd name="T12" fmla="*/ 12 w 54"/>
                <a:gd name="T13" fmla="*/ 5 h 77"/>
                <a:gd name="T14" fmla="*/ 17 w 54"/>
                <a:gd name="T15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4" h="77">
                  <a:moveTo>
                    <a:pt x="17" y="0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21" y="77"/>
                    <a:pt x="21" y="77"/>
                    <a:pt x="21" y="77"/>
                  </a:cubicBezTo>
                  <a:cubicBezTo>
                    <a:pt x="54" y="74"/>
                    <a:pt x="54" y="74"/>
                    <a:pt x="54" y="74"/>
                  </a:cubicBezTo>
                  <a:cubicBezTo>
                    <a:pt x="52" y="66"/>
                    <a:pt x="48" y="58"/>
                    <a:pt x="41" y="52"/>
                  </a:cubicBezTo>
                  <a:cubicBezTo>
                    <a:pt x="29" y="31"/>
                    <a:pt x="22" y="22"/>
                    <a:pt x="18" y="2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7" y="0"/>
                    <a:pt x="17" y="0"/>
                    <a:pt x="17" y="0"/>
                  </a:cubicBezTo>
                  <a:close/>
                </a:path>
              </a:pathLst>
            </a:custGeom>
            <a:solidFill>
              <a:srgbClr val="1F497D">
                <a:lumMod val="20000"/>
                <a:lumOff val="8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2" name="Freeform 4467"/>
            <p:cNvSpPr>
              <a:spLocks/>
            </p:cNvSpPr>
            <p:nvPr/>
          </p:nvSpPr>
          <p:spPr bwMode="auto">
            <a:xfrm>
              <a:off x="5146921" y="1484763"/>
              <a:ext cx="979044" cy="1112898"/>
            </a:xfrm>
            <a:custGeom>
              <a:avLst/>
              <a:gdLst>
                <a:gd name="T0" fmla="*/ 267 w 325"/>
                <a:gd name="T1" fmla="*/ 76 h 369"/>
                <a:gd name="T2" fmla="*/ 267 w 325"/>
                <a:gd name="T3" fmla="*/ 66 h 369"/>
                <a:gd name="T4" fmla="*/ 237 w 325"/>
                <a:gd name="T5" fmla="*/ 77 h 369"/>
                <a:gd name="T6" fmla="*/ 216 w 325"/>
                <a:gd name="T7" fmla="*/ 64 h 369"/>
                <a:gd name="T8" fmla="*/ 169 w 325"/>
                <a:gd name="T9" fmla="*/ 48 h 369"/>
                <a:gd name="T10" fmla="*/ 154 w 325"/>
                <a:gd name="T11" fmla="*/ 60 h 369"/>
                <a:gd name="T12" fmla="*/ 137 w 325"/>
                <a:gd name="T13" fmla="*/ 49 h 369"/>
                <a:gd name="T14" fmla="*/ 103 w 325"/>
                <a:gd name="T15" fmla="*/ 38 h 369"/>
                <a:gd name="T16" fmla="*/ 103 w 325"/>
                <a:gd name="T17" fmla="*/ 10 h 369"/>
                <a:gd name="T18" fmla="*/ 82 w 325"/>
                <a:gd name="T19" fmla="*/ 0 h 369"/>
                <a:gd name="T20" fmla="*/ 82 w 325"/>
                <a:gd name="T21" fmla="*/ 26 h 369"/>
                <a:gd name="T22" fmla="*/ 0 w 325"/>
                <a:gd name="T23" fmla="*/ 25 h 369"/>
                <a:gd name="T24" fmla="*/ 23 w 325"/>
                <a:gd name="T25" fmla="*/ 222 h 369"/>
                <a:gd name="T26" fmla="*/ 10 w 325"/>
                <a:gd name="T27" fmla="*/ 238 h 369"/>
                <a:gd name="T28" fmla="*/ 30 w 325"/>
                <a:gd name="T29" fmla="*/ 254 h 369"/>
                <a:gd name="T30" fmla="*/ 30 w 325"/>
                <a:gd name="T31" fmla="*/ 369 h 369"/>
                <a:gd name="T32" fmla="*/ 265 w 325"/>
                <a:gd name="T33" fmla="*/ 369 h 369"/>
                <a:gd name="T34" fmla="*/ 260 w 325"/>
                <a:gd name="T35" fmla="*/ 336 h 369"/>
                <a:gd name="T36" fmla="*/ 232 w 325"/>
                <a:gd name="T37" fmla="*/ 312 h 369"/>
                <a:gd name="T38" fmla="*/ 189 w 325"/>
                <a:gd name="T39" fmla="*/ 287 h 369"/>
                <a:gd name="T40" fmla="*/ 189 w 325"/>
                <a:gd name="T41" fmla="*/ 259 h 369"/>
                <a:gd name="T42" fmla="*/ 199 w 325"/>
                <a:gd name="T43" fmla="*/ 243 h 369"/>
                <a:gd name="T44" fmla="*/ 185 w 325"/>
                <a:gd name="T45" fmla="*/ 228 h 369"/>
                <a:gd name="T46" fmla="*/ 208 w 325"/>
                <a:gd name="T47" fmla="*/ 207 h 369"/>
                <a:gd name="T48" fmla="*/ 208 w 325"/>
                <a:gd name="T49" fmla="*/ 174 h 369"/>
                <a:gd name="T50" fmla="*/ 220 w 325"/>
                <a:gd name="T51" fmla="*/ 158 h 369"/>
                <a:gd name="T52" fmla="*/ 249 w 325"/>
                <a:gd name="T53" fmla="*/ 133 h 369"/>
                <a:gd name="T54" fmla="*/ 269 w 325"/>
                <a:gd name="T55" fmla="*/ 110 h 369"/>
                <a:gd name="T56" fmla="*/ 325 w 325"/>
                <a:gd name="T57" fmla="*/ 76 h 369"/>
                <a:gd name="T58" fmla="*/ 267 w 325"/>
                <a:gd name="T59" fmla="*/ 76 h 3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325" h="369">
                  <a:moveTo>
                    <a:pt x="267" y="76"/>
                  </a:moveTo>
                  <a:cubicBezTo>
                    <a:pt x="267" y="66"/>
                    <a:pt x="267" y="66"/>
                    <a:pt x="267" y="66"/>
                  </a:cubicBezTo>
                  <a:cubicBezTo>
                    <a:pt x="237" y="77"/>
                    <a:pt x="237" y="77"/>
                    <a:pt x="237" y="77"/>
                  </a:cubicBezTo>
                  <a:cubicBezTo>
                    <a:pt x="216" y="64"/>
                    <a:pt x="216" y="64"/>
                    <a:pt x="216" y="64"/>
                  </a:cubicBezTo>
                  <a:cubicBezTo>
                    <a:pt x="169" y="48"/>
                    <a:pt x="169" y="48"/>
                    <a:pt x="169" y="48"/>
                  </a:cubicBezTo>
                  <a:cubicBezTo>
                    <a:pt x="154" y="60"/>
                    <a:pt x="154" y="60"/>
                    <a:pt x="154" y="60"/>
                  </a:cubicBezTo>
                  <a:cubicBezTo>
                    <a:pt x="137" y="49"/>
                    <a:pt x="137" y="49"/>
                    <a:pt x="137" y="49"/>
                  </a:cubicBezTo>
                  <a:cubicBezTo>
                    <a:pt x="103" y="38"/>
                    <a:pt x="103" y="38"/>
                    <a:pt x="103" y="38"/>
                  </a:cubicBezTo>
                  <a:cubicBezTo>
                    <a:pt x="103" y="10"/>
                    <a:pt x="103" y="10"/>
                    <a:pt x="103" y="10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54" y="26"/>
                    <a:pt x="27" y="26"/>
                    <a:pt x="0" y="25"/>
                  </a:cubicBezTo>
                  <a:cubicBezTo>
                    <a:pt x="23" y="222"/>
                    <a:pt x="23" y="222"/>
                    <a:pt x="23" y="222"/>
                  </a:cubicBezTo>
                  <a:cubicBezTo>
                    <a:pt x="10" y="238"/>
                    <a:pt x="10" y="238"/>
                    <a:pt x="10" y="238"/>
                  </a:cubicBezTo>
                  <a:cubicBezTo>
                    <a:pt x="30" y="254"/>
                    <a:pt x="30" y="254"/>
                    <a:pt x="30" y="254"/>
                  </a:cubicBezTo>
                  <a:cubicBezTo>
                    <a:pt x="30" y="369"/>
                    <a:pt x="30" y="369"/>
                    <a:pt x="30" y="369"/>
                  </a:cubicBezTo>
                  <a:cubicBezTo>
                    <a:pt x="265" y="369"/>
                    <a:pt x="265" y="369"/>
                    <a:pt x="265" y="369"/>
                  </a:cubicBezTo>
                  <a:cubicBezTo>
                    <a:pt x="260" y="336"/>
                    <a:pt x="260" y="336"/>
                    <a:pt x="260" y="336"/>
                  </a:cubicBezTo>
                  <a:cubicBezTo>
                    <a:pt x="232" y="312"/>
                    <a:pt x="232" y="312"/>
                    <a:pt x="232" y="312"/>
                  </a:cubicBezTo>
                  <a:cubicBezTo>
                    <a:pt x="189" y="287"/>
                    <a:pt x="189" y="287"/>
                    <a:pt x="189" y="287"/>
                  </a:cubicBezTo>
                  <a:cubicBezTo>
                    <a:pt x="189" y="259"/>
                    <a:pt x="189" y="259"/>
                    <a:pt x="189" y="259"/>
                  </a:cubicBezTo>
                  <a:cubicBezTo>
                    <a:pt x="199" y="243"/>
                    <a:pt x="199" y="243"/>
                    <a:pt x="199" y="243"/>
                  </a:cubicBezTo>
                  <a:cubicBezTo>
                    <a:pt x="185" y="228"/>
                    <a:pt x="185" y="228"/>
                    <a:pt x="185" y="228"/>
                  </a:cubicBezTo>
                  <a:cubicBezTo>
                    <a:pt x="208" y="207"/>
                    <a:pt x="208" y="207"/>
                    <a:pt x="208" y="207"/>
                  </a:cubicBezTo>
                  <a:cubicBezTo>
                    <a:pt x="208" y="174"/>
                    <a:pt x="208" y="174"/>
                    <a:pt x="208" y="174"/>
                  </a:cubicBezTo>
                  <a:cubicBezTo>
                    <a:pt x="220" y="158"/>
                    <a:pt x="220" y="158"/>
                    <a:pt x="220" y="158"/>
                  </a:cubicBezTo>
                  <a:cubicBezTo>
                    <a:pt x="249" y="133"/>
                    <a:pt x="249" y="133"/>
                    <a:pt x="249" y="133"/>
                  </a:cubicBezTo>
                  <a:cubicBezTo>
                    <a:pt x="269" y="110"/>
                    <a:pt x="269" y="110"/>
                    <a:pt x="269" y="110"/>
                  </a:cubicBezTo>
                  <a:cubicBezTo>
                    <a:pt x="325" y="76"/>
                    <a:pt x="325" y="76"/>
                    <a:pt x="325" y="76"/>
                  </a:cubicBezTo>
                  <a:cubicBezTo>
                    <a:pt x="267" y="76"/>
                    <a:pt x="267" y="76"/>
                    <a:pt x="267" y="76"/>
                  </a:cubicBezTo>
                  <a:close/>
                </a:path>
              </a:pathLst>
            </a:custGeom>
            <a:solidFill>
              <a:srgbClr val="1F497D">
                <a:lumMod val="75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23" name="Freeform 4468"/>
            <p:cNvSpPr>
              <a:spLocks/>
            </p:cNvSpPr>
            <p:nvPr/>
          </p:nvSpPr>
          <p:spPr bwMode="auto">
            <a:xfrm>
              <a:off x="5704007" y="1922018"/>
              <a:ext cx="786550" cy="834992"/>
            </a:xfrm>
            <a:custGeom>
              <a:avLst/>
              <a:gdLst>
                <a:gd name="T0" fmla="*/ 83 w 617"/>
                <a:gd name="T1" fmla="*/ 31 h 655"/>
                <a:gd name="T2" fmla="*/ 55 w 617"/>
                <a:gd name="T3" fmla="*/ 68 h 655"/>
                <a:gd name="T4" fmla="*/ 55 w 617"/>
                <a:gd name="T5" fmla="*/ 147 h 655"/>
                <a:gd name="T6" fmla="*/ 0 w 617"/>
                <a:gd name="T7" fmla="*/ 196 h 655"/>
                <a:gd name="T8" fmla="*/ 33 w 617"/>
                <a:gd name="T9" fmla="*/ 232 h 655"/>
                <a:gd name="T10" fmla="*/ 10 w 617"/>
                <a:gd name="T11" fmla="*/ 270 h 655"/>
                <a:gd name="T12" fmla="*/ 10 w 617"/>
                <a:gd name="T13" fmla="*/ 336 h 655"/>
                <a:gd name="T14" fmla="*/ 111 w 617"/>
                <a:gd name="T15" fmla="*/ 395 h 655"/>
                <a:gd name="T16" fmla="*/ 178 w 617"/>
                <a:gd name="T17" fmla="*/ 452 h 655"/>
                <a:gd name="T18" fmla="*/ 189 w 617"/>
                <a:gd name="T19" fmla="*/ 530 h 655"/>
                <a:gd name="T20" fmla="*/ 218 w 617"/>
                <a:gd name="T21" fmla="*/ 561 h 655"/>
                <a:gd name="T22" fmla="*/ 192 w 617"/>
                <a:gd name="T23" fmla="*/ 594 h 655"/>
                <a:gd name="T24" fmla="*/ 263 w 617"/>
                <a:gd name="T25" fmla="*/ 655 h 655"/>
                <a:gd name="T26" fmla="*/ 570 w 617"/>
                <a:gd name="T27" fmla="*/ 636 h 655"/>
                <a:gd name="T28" fmla="*/ 570 w 617"/>
                <a:gd name="T29" fmla="*/ 596 h 655"/>
                <a:gd name="T30" fmla="*/ 542 w 617"/>
                <a:gd name="T31" fmla="*/ 511 h 655"/>
                <a:gd name="T32" fmla="*/ 568 w 617"/>
                <a:gd name="T33" fmla="*/ 452 h 655"/>
                <a:gd name="T34" fmla="*/ 551 w 617"/>
                <a:gd name="T35" fmla="*/ 407 h 655"/>
                <a:gd name="T36" fmla="*/ 575 w 617"/>
                <a:gd name="T37" fmla="*/ 381 h 655"/>
                <a:gd name="T38" fmla="*/ 575 w 617"/>
                <a:gd name="T39" fmla="*/ 312 h 655"/>
                <a:gd name="T40" fmla="*/ 617 w 617"/>
                <a:gd name="T41" fmla="*/ 229 h 655"/>
                <a:gd name="T42" fmla="*/ 617 w 617"/>
                <a:gd name="T43" fmla="*/ 213 h 655"/>
                <a:gd name="T44" fmla="*/ 547 w 617"/>
                <a:gd name="T45" fmla="*/ 303 h 655"/>
                <a:gd name="T46" fmla="*/ 547 w 617"/>
                <a:gd name="T47" fmla="*/ 319 h 655"/>
                <a:gd name="T48" fmla="*/ 518 w 617"/>
                <a:gd name="T49" fmla="*/ 338 h 655"/>
                <a:gd name="T50" fmla="*/ 518 w 617"/>
                <a:gd name="T51" fmla="*/ 310 h 655"/>
                <a:gd name="T52" fmla="*/ 558 w 617"/>
                <a:gd name="T53" fmla="*/ 227 h 655"/>
                <a:gd name="T54" fmla="*/ 528 w 617"/>
                <a:gd name="T55" fmla="*/ 222 h 655"/>
                <a:gd name="T56" fmla="*/ 528 w 617"/>
                <a:gd name="T57" fmla="*/ 182 h 655"/>
                <a:gd name="T58" fmla="*/ 485 w 617"/>
                <a:gd name="T59" fmla="*/ 151 h 655"/>
                <a:gd name="T60" fmla="*/ 485 w 617"/>
                <a:gd name="T61" fmla="*/ 125 h 655"/>
                <a:gd name="T62" fmla="*/ 414 w 617"/>
                <a:gd name="T63" fmla="*/ 125 h 655"/>
                <a:gd name="T64" fmla="*/ 286 w 617"/>
                <a:gd name="T65" fmla="*/ 90 h 655"/>
                <a:gd name="T66" fmla="*/ 251 w 617"/>
                <a:gd name="T67" fmla="*/ 47 h 655"/>
                <a:gd name="T68" fmla="*/ 204 w 617"/>
                <a:gd name="T69" fmla="*/ 47 h 655"/>
                <a:gd name="T70" fmla="*/ 204 w 617"/>
                <a:gd name="T71" fmla="*/ 0 h 655"/>
                <a:gd name="T72" fmla="*/ 126 w 617"/>
                <a:gd name="T73" fmla="*/ 31 h 655"/>
                <a:gd name="T74" fmla="*/ 83 w 617"/>
                <a:gd name="T75" fmla="*/ 31 h 655"/>
                <a:gd name="T76" fmla="*/ 83 w 617"/>
                <a:gd name="T77" fmla="*/ 31 h 6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17" h="655">
                  <a:moveTo>
                    <a:pt x="83" y="31"/>
                  </a:moveTo>
                  <a:lnTo>
                    <a:pt x="55" y="68"/>
                  </a:lnTo>
                  <a:lnTo>
                    <a:pt x="55" y="147"/>
                  </a:lnTo>
                  <a:lnTo>
                    <a:pt x="0" y="196"/>
                  </a:lnTo>
                  <a:lnTo>
                    <a:pt x="33" y="232"/>
                  </a:lnTo>
                  <a:lnTo>
                    <a:pt x="10" y="270"/>
                  </a:lnTo>
                  <a:lnTo>
                    <a:pt x="10" y="336"/>
                  </a:lnTo>
                  <a:lnTo>
                    <a:pt x="111" y="395"/>
                  </a:lnTo>
                  <a:lnTo>
                    <a:pt x="178" y="452"/>
                  </a:lnTo>
                  <a:lnTo>
                    <a:pt x="189" y="530"/>
                  </a:lnTo>
                  <a:lnTo>
                    <a:pt x="218" y="561"/>
                  </a:lnTo>
                  <a:lnTo>
                    <a:pt x="192" y="594"/>
                  </a:lnTo>
                  <a:lnTo>
                    <a:pt x="263" y="655"/>
                  </a:lnTo>
                  <a:lnTo>
                    <a:pt x="570" y="636"/>
                  </a:lnTo>
                  <a:lnTo>
                    <a:pt x="570" y="596"/>
                  </a:lnTo>
                  <a:lnTo>
                    <a:pt x="542" y="511"/>
                  </a:lnTo>
                  <a:lnTo>
                    <a:pt x="568" y="452"/>
                  </a:lnTo>
                  <a:lnTo>
                    <a:pt x="551" y="407"/>
                  </a:lnTo>
                  <a:lnTo>
                    <a:pt x="575" y="381"/>
                  </a:lnTo>
                  <a:lnTo>
                    <a:pt x="575" y="312"/>
                  </a:lnTo>
                  <a:lnTo>
                    <a:pt x="617" y="229"/>
                  </a:lnTo>
                  <a:lnTo>
                    <a:pt x="617" y="213"/>
                  </a:lnTo>
                  <a:lnTo>
                    <a:pt x="547" y="303"/>
                  </a:lnTo>
                  <a:lnTo>
                    <a:pt x="547" y="319"/>
                  </a:lnTo>
                  <a:lnTo>
                    <a:pt x="518" y="338"/>
                  </a:lnTo>
                  <a:lnTo>
                    <a:pt x="518" y="310"/>
                  </a:lnTo>
                  <a:lnTo>
                    <a:pt x="558" y="227"/>
                  </a:lnTo>
                  <a:lnTo>
                    <a:pt x="528" y="222"/>
                  </a:lnTo>
                  <a:lnTo>
                    <a:pt x="528" y="182"/>
                  </a:lnTo>
                  <a:lnTo>
                    <a:pt x="485" y="151"/>
                  </a:lnTo>
                  <a:lnTo>
                    <a:pt x="485" y="125"/>
                  </a:lnTo>
                  <a:lnTo>
                    <a:pt x="414" y="125"/>
                  </a:lnTo>
                  <a:lnTo>
                    <a:pt x="286" y="90"/>
                  </a:lnTo>
                  <a:lnTo>
                    <a:pt x="251" y="47"/>
                  </a:lnTo>
                  <a:lnTo>
                    <a:pt x="204" y="47"/>
                  </a:lnTo>
                  <a:lnTo>
                    <a:pt x="204" y="0"/>
                  </a:lnTo>
                  <a:lnTo>
                    <a:pt x="126" y="31"/>
                  </a:lnTo>
                  <a:lnTo>
                    <a:pt x="83" y="31"/>
                  </a:lnTo>
                  <a:lnTo>
                    <a:pt x="83" y="31"/>
                  </a:ln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4" name="Freeform 4469"/>
            <p:cNvSpPr>
              <a:spLocks/>
            </p:cNvSpPr>
            <p:nvPr/>
          </p:nvSpPr>
          <p:spPr bwMode="auto">
            <a:xfrm>
              <a:off x="5200462" y="2597661"/>
              <a:ext cx="914030" cy="578758"/>
            </a:xfrm>
            <a:custGeom>
              <a:avLst/>
              <a:gdLst>
                <a:gd name="T0" fmla="*/ 29 w 717"/>
                <a:gd name="T1" fmla="*/ 0 h 454"/>
                <a:gd name="T2" fmla="*/ 0 w 717"/>
                <a:gd name="T3" fmla="*/ 31 h 454"/>
                <a:gd name="T4" fmla="*/ 31 w 717"/>
                <a:gd name="T5" fmla="*/ 59 h 454"/>
                <a:gd name="T6" fmla="*/ 3 w 717"/>
                <a:gd name="T7" fmla="*/ 130 h 454"/>
                <a:gd name="T8" fmla="*/ 45 w 717"/>
                <a:gd name="T9" fmla="*/ 163 h 454"/>
                <a:gd name="T10" fmla="*/ 85 w 717"/>
                <a:gd name="T11" fmla="*/ 305 h 454"/>
                <a:gd name="T12" fmla="*/ 85 w 717"/>
                <a:gd name="T13" fmla="*/ 388 h 454"/>
                <a:gd name="T14" fmla="*/ 102 w 717"/>
                <a:gd name="T15" fmla="*/ 421 h 454"/>
                <a:gd name="T16" fmla="*/ 551 w 717"/>
                <a:gd name="T17" fmla="*/ 421 h 454"/>
                <a:gd name="T18" fmla="*/ 584 w 717"/>
                <a:gd name="T19" fmla="*/ 454 h 454"/>
                <a:gd name="T20" fmla="*/ 644 w 717"/>
                <a:gd name="T21" fmla="*/ 331 h 454"/>
                <a:gd name="T22" fmla="*/ 613 w 717"/>
                <a:gd name="T23" fmla="*/ 303 h 454"/>
                <a:gd name="T24" fmla="*/ 681 w 717"/>
                <a:gd name="T25" fmla="*/ 270 h 454"/>
                <a:gd name="T26" fmla="*/ 717 w 717"/>
                <a:gd name="T27" fmla="*/ 184 h 454"/>
                <a:gd name="T28" fmla="*/ 658 w 717"/>
                <a:gd name="T29" fmla="*/ 125 h 454"/>
                <a:gd name="T30" fmla="*/ 587 w 717"/>
                <a:gd name="T31" fmla="*/ 64 h 454"/>
                <a:gd name="T32" fmla="*/ 613 w 717"/>
                <a:gd name="T33" fmla="*/ 31 h 454"/>
                <a:gd name="T34" fmla="*/ 584 w 717"/>
                <a:gd name="T35" fmla="*/ 0 h 454"/>
                <a:gd name="T36" fmla="*/ 29 w 717"/>
                <a:gd name="T37" fmla="*/ 0 h 454"/>
                <a:gd name="T38" fmla="*/ 29 w 717"/>
                <a:gd name="T39" fmla="*/ 0 h 4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17" h="454">
                  <a:moveTo>
                    <a:pt x="29" y="0"/>
                  </a:moveTo>
                  <a:lnTo>
                    <a:pt x="0" y="31"/>
                  </a:lnTo>
                  <a:lnTo>
                    <a:pt x="31" y="59"/>
                  </a:lnTo>
                  <a:lnTo>
                    <a:pt x="3" y="130"/>
                  </a:lnTo>
                  <a:lnTo>
                    <a:pt x="45" y="163"/>
                  </a:lnTo>
                  <a:lnTo>
                    <a:pt x="85" y="305"/>
                  </a:lnTo>
                  <a:lnTo>
                    <a:pt x="85" y="388"/>
                  </a:lnTo>
                  <a:lnTo>
                    <a:pt x="102" y="421"/>
                  </a:lnTo>
                  <a:lnTo>
                    <a:pt x="551" y="421"/>
                  </a:lnTo>
                  <a:lnTo>
                    <a:pt x="584" y="454"/>
                  </a:lnTo>
                  <a:lnTo>
                    <a:pt x="644" y="331"/>
                  </a:lnTo>
                  <a:lnTo>
                    <a:pt x="613" y="303"/>
                  </a:lnTo>
                  <a:lnTo>
                    <a:pt x="681" y="270"/>
                  </a:lnTo>
                  <a:lnTo>
                    <a:pt x="717" y="184"/>
                  </a:lnTo>
                  <a:lnTo>
                    <a:pt x="658" y="125"/>
                  </a:lnTo>
                  <a:lnTo>
                    <a:pt x="587" y="64"/>
                  </a:lnTo>
                  <a:lnTo>
                    <a:pt x="613" y="31"/>
                  </a:lnTo>
                  <a:lnTo>
                    <a:pt x="584" y="0"/>
                  </a:lnTo>
                  <a:lnTo>
                    <a:pt x="29" y="0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5" name="Freeform 4470"/>
            <p:cNvSpPr>
              <a:spLocks/>
            </p:cNvSpPr>
            <p:nvPr/>
          </p:nvSpPr>
          <p:spPr bwMode="auto">
            <a:xfrm>
              <a:off x="4197197" y="2087742"/>
              <a:ext cx="1042784" cy="675642"/>
            </a:xfrm>
            <a:custGeom>
              <a:avLst/>
              <a:gdLst>
                <a:gd name="T0" fmla="*/ 787 w 818"/>
                <a:gd name="T1" fmla="*/ 431 h 530"/>
                <a:gd name="T2" fmla="*/ 816 w 818"/>
                <a:gd name="T3" fmla="*/ 400 h 530"/>
                <a:gd name="T4" fmla="*/ 816 w 818"/>
                <a:gd name="T5" fmla="*/ 128 h 530"/>
                <a:gd name="T6" fmla="*/ 768 w 818"/>
                <a:gd name="T7" fmla="*/ 90 h 530"/>
                <a:gd name="T8" fmla="*/ 799 w 818"/>
                <a:gd name="T9" fmla="*/ 52 h 530"/>
                <a:gd name="T10" fmla="*/ 42 w 818"/>
                <a:gd name="T11" fmla="*/ 0 h 530"/>
                <a:gd name="T12" fmla="*/ 28 w 818"/>
                <a:gd name="T13" fmla="*/ 147 h 530"/>
                <a:gd name="T14" fmla="*/ 0 w 818"/>
                <a:gd name="T15" fmla="*/ 442 h 530"/>
                <a:gd name="T16" fmla="*/ 591 w 818"/>
                <a:gd name="T17" fmla="*/ 461 h 530"/>
                <a:gd name="T18" fmla="*/ 655 w 818"/>
                <a:gd name="T19" fmla="*/ 492 h 530"/>
                <a:gd name="T20" fmla="*/ 728 w 818"/>
                <a:gd name="T21" fmla="*/ 492 h 530"/>
                <a:gd name="T22" fmla="*/ 790 w 818"/>
                <a:gd name="T23" fmla="*/ 530 h 530"/>
                <a:gd name="T24" fmla="*/ 818 w 818"/>
                <a:gd name="T25" fmla="*/ 459 h 530"/>
                <a:gd name="T26" fmla="*/ 787 w 818"/>
                <a:gd name="T27" fmla="*/ 431 h 530"/>
                <a:gd name="T28" fmla="*/ 787 w 818"/>
                <a:gd name="T29" fmla="*/ 431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18" h="530">
                  <a:moveTo>
                    <a:pt x="787" y="431"/>
                  </a:moveTo>
                  <a:lnTo>
                    <a:pt x="816" y="400"/>
                  </a:lnTo>
                  <a:lnTo>
                    <a:pt x="816" y="128"/>
                  </a:lnTo>
                  <a:lnTo>
                    <a:pt x="768" y="90"/>
                  </a:lnTo>
                  <a:lnTo>
                    <a:pt x="799" y="52"/>
                  </a:lnTo>
                  <a:lnTo>
                    <a:pt x="42" y="0"/>
                  </a:lnTo>
                  <a:lnTo>
                    <a:pt x="28" y="147"/>
                  </a:lnTo>
                  <a:lnTo>
                    <a:pt x="0" y="442"/>
                  </a:lnTo>
                  <a:lnTo>
                    <a:pt x="591" y="461"/>
                  </a:lnTo>
                  <a:lnTo>
                    <a:pt x="655" y="492"/>
                  </a:lnTo>
                  <a:lnTo>
                    <a:pt x="728" y="492"/>
                  </a:lnTo>
                  <a:lnTo>
                    <a:pt x="790" y="530"/>
                  </a:lnTo>
                  <a:lnTo>
                    <a:pt x="818" y="459"/>
                  </a:lnTo>
                  <a:lnTo>
                    <a:pt x="787" y="431"/>
                  </a:lnTo>
                  <a:lnTo>
                    <a:pt x="787" y="431"/>
                  </a:ln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6" name="Freeform 4471"/>
            <p:cNvSpPr>
              <a:spLocks/>
            </p:cNvSpPr>
            <p:nvPr/>
          </p:nvSpPr>
          <p:spPr bwMode="auto">
            <a:xfrm>
              <a:off x="4160228" y="2651202"/>
              <a:ext cx="1225080" cy="588956"/>
            </a:xfrm>
            <a:custGeom>
              <a:avLst/>
              <a:gdLst>
                <a:gd name="T0" fmla="*/ 684 w 961"/>
                <a:gd name="T1" fmla="*/ 50 h 462"/>
                <a:gd name="T2" fmla="*/ 620 w 961"/>
                <a:gd name="T3" fmla="*/ 19 h 462"/>
                <a:gd name="T4" fmla="*/ 29 w 961"/>
                <a:gd name="T5" fmla="*/ 0 h 462"/>
                <a:gd name="T6" fmla="*/ 0 w 961"/>
                <a:gd name="T7" fmla="*/ 294 h 462"/>
                <a:gd name="T8" fmla="*/ 227 w 961"/>
                <a:gd name="T9" fmla="*/ 294 h 462"/>
                <a:gd name="T10" fmla="*/ 216 w 961"/>
                <a:gd name="T11" fmla="*/ 462 h 462"/>
                <a:gd name="T12" fmla="*/ 961 w 961"/>
                <a:gd name="T13" fmla="*/ 462 h 462"/>
                <a:gd name="T14" fmla="*/ 918 w 961"/>
                <a:gd name="T15" fmla="*/ 379 h 462"/>
                <a:gd name="T16" fmla="*/ 901 w 961"/>
                <a:gd name="T17" fmla="*/ 346 h 462"/>
                <a:gd name="T18" fmla="*/ 901 w 961"/>
                <a:gd name="T19" fmla="*/ 263 h 462"/>
                <a:gd name="T20" fmla="*/ 861 w 961"/>
                <a:gd name="T21" fmla="*/ 121 h 462"/>
                <a:gd name="T22" fmla="*/ 819 w 961"/>
                <a:gd name="T23" fmla="*/ 88 h 462"/>
                <a:gd name="T24" fmla="*/ 757 w 961"/>
                <a:gd name="T25" fmla="*/ 50 h 462"/>
                <a:gd name="T26" fmla="*/ 684 w 961"/>
                <a:gd name="T27" fmla="*/ 50 h 462"/>
                <a:gd name="T28" fmla="*/ 684 w 961"/>
                <a:gd name="T29" fmla="*/ 50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61" h="462">
                  <a:moveTo>
                    <a:pt x="684" y="50"/>
                  </a:moveTo>
                  <a:lnTo>
                    <a:pt x="620" y="19"/>
                  </a:lnTo>
                  <a:lnTo>
                    <a:pt x="29" y="0"/>
                  </a:lnTo>
                  <a:lnTo>
                    <a:pt x="0" y="294"/>
                  </a:lnTo>
                  <a:lnTo>
                    <a:pt x="227" y="294"/>
                  </a:lnTo>
                  <a:lnTo>
                    <a:pt x="216" y="462"/>
                  </a:lnTo>
                  <a:lnTo>
                    <a:pt x="961" y="462"/>
                  </a:lnTo>
                  <a:lnTo>
                    <a:pt x="918" y="379"/>
                  </a:lnTo>
                  <a:lnTo>
                    <a:pt x="901" y="346"/>
                  </a:lnTo>
                  <a:lnTo>
                    <a:pt x="901" y="263"/>
                  </a:lnTo>
                  <a:lnTo>
                    <a:pt x="861" y="121"/>
                  </a:lnTo>
                  <a:lnTo>
                    <a:pt x="819" y="88"/>
                  </a:lnTo>
                  <a:lnTo>
                    <a:pt x="757" y="50"/>
                  </a:lnTo>
                  <a:lnTo>
                    <a:pt x="684" y="50"/>
                  </a:lnTo>
                  <a:lnTo>
                    <a:pt x="684" y="50"/>
                  </a:ln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7" name="Freeform 4472"/>
            <p:cNvSpPr>
              <a:spLocks/>
            </p:cNvSpPr>
            <p:nvPr/>
          </p:nvSpPr>
          <p:spPr bwMode="auto">
            <a:xfrm>
              <a:off x="5330492" y="3134351"/>
              <a:ext cx="976494" cy="838816"/>
            </a:xfrm>
            <a:custGeom>
              <a:avLst/>
              <a:gdLst>
                <a:gd name="T0" fmla="*/ 0 w 324"/>
                <a:gd name="T1" fmla="*/ 0 h 278"/>
                <a:gd name="T2" fmla="*/ 18 w 324"/>
                <a:gd name="T3" fmla="*/ 35 h 278"/>
                <a:gd name="T4" fmla="*/ 44 w 324"/>
                <a:gd name="T5" fmla="*/ 54 h 278"/>
                <a:gd name="T6" fmla="*/ 32 w 324"/>
                <a:gd name="T7" fmla="*/ 66 h 278"/>
                <a:gd name="T8" fmla="*/ 55 w 324"/>
                <a:gd name="T9" fmla="*/ 96 h 278"/>
                <a:gd name="T10" fmla="*/ 55 w 324"/>
                <a:gd name="T11" fmla="*/ 217 h 278"/>
                <a:gd name="T12" fmla="*/ 55 w 324"/>
                <a:gd name="T13" fmla="*/ 223 h 278"/>
                <a:gd name="T14" fmla="*/ 58 w 324"/>
                <a:gd name="T15" fmla="*/ 261 h 278"/>
                <a:gd name="T16" fmla="*/ 278 w 324"/>
                <a:gd name="T17" fmla="*/ 249 h 278"/>
                <a:gd name="T18" fmla="*/ 289 w 324"/>
                <a:gd name="T19" fmla="*/ 260 h 278"/>
                <a:gd name="T20" fmla="*/ 269 w 324"/>
                <a:gd name="T21" fmla="*/ 278 h 278"/>
                <a:gd name="T22" fmla="*/ 305 w 324"/>
                <a:gd name="T23" fmla="*/ 278 h 278"/>
                <a:gd name="T24" fmla="*/ 314 w 324"/>
                <a:gd name="T25" fmla="*/ 254 h 278"/>
                <a:gd name="T26" fmla="*/ 324 w 324"/>
                <a:gd name="T27" fmla="*/ 229 h 278"/>
                <a:gd name="T28" fmla="*/ 324 w 324"/>
                <a:gd name="T29" fmla="*/ 213 h 278"/>
                <a:gd name="T30" fmla="*/ 306 w 324"/>
                <a:gd name="T31" fmla="*/ 196 h 278"/>
                <a:gd name="T32" fmla="*/ 306 w 324"/>
                <a:gd name="T33" fmla="*/ 173 h 278"/>
                <a:gd name="T34" fmla="*/ 264 w 324"/>
                <a:gd name="T35" fmla="*/ 139 h 278"/>
                <a:gd name="T36" fmla="*/ 275 w 324"/>
                <a:gd name="T37" fmla="*/ 98 h 278"/>
                <a:gd name="T38" fmla="*/ 244 w 324"/>
                <a:gd name="T39" fmla="*/ 98 h 278"/>
                <a:gd name="T40" fmla="*/ 244 w 324"/>
                <a:gd name="T41" fmla="*/ 76 h 278"/>
                <a:gd name="T42" fmla="*/ 205 w 324"/>
                <a:gd name="T43" fmla="*/ 42 h 278"/>
                <a:gd name="T44" fmla="*/ 204 w 324"/>
                <a:gd name="T45" fmla="*/ 14 h 278"/>
                <a:gd name="T46" fmla="*/ 190 w 324"/>
                <a:gd name="T47" fmla="*/ 0 h 278"/>
                <a:gd name="T48" fmla="*/ 0 w 324"/>
                <a:gd name="T49" fmla="*/ 0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324" h="278">
                  <a:moveTo>
                    <a:pt x="0" y="0"/>
                  </a:moveTo>
                  <a:cubicBezTo>
                    <a:pt x="18" y="35"/>
                    <a:pt x="18" y="35"/>
                    <a:pt x="18" y="35"/>
                  </a:cubicBezTo>
                  <a:cubicBezTo>
                    <a:pt x="44" y="54"/>
                    <a:pt x="44" y="54"/>
                    <a:pt x="44" y="54"/>
                  </a:cubicBezTo>
                  <a:cubicBezTo>
                    <a:pt x="32" y="66"/>
                    <a:pt x="32" y="66"/>
                    <a:pt x="32" y="66"/>
                  </a:cubicBezTo>
                  <a:cubicBezTo>
                    <a:pt x="55" y="96"/>
                    <a:pt x="55" y="96"/>
                    <a:pt x="55" y="96"/>
                  </a:cubicBezTo>
                  <a:cubicBezTo>
                    <a:pt x="55" y="217"/>
                    <a:pt x="55" y="217"/>
                    <a:pt x="55" y="217"/>
                  </a:cubicBezTo>
                  <a:cubicBezTo>
                    <a:pt x="59" y="219"/>
                    <a:pt x="59" y="221"/>
                    <a:pt x="55" y="223"/>
                  </a:cubicBezTo>
                  <a:cubicBezTo>
                    <a:pt x="58" y="261"/>
                    <a:pt x="58" y="261"/>
                    <a:pt x="58" y="261"/>
                  </a:cubicBezTo>
                  <a:cubicBezTo>
                    <a:pt x="278" y="249"/>
                    <a:pt x="278" y="249"/>
                    <a:pt x="278" y="249"/>
                  </a:cubicBezTo>
                  <a:cubicBezTo>
                    <a:pt x="289" y="260"/>
                    <a:pt x="289" y="260"/>
                    <a:pt x="289" y="260"/>
                  </a:cubicBezTo>
                  <a:cubicBezTo>
                    <a:pt x="269" y="278"/>
                    <a:pt x="269" y="278"/>
                    <a:pt x="269" y="278"/>
                  </a:cubicBezTo>
                  <a:cubicBezTo>
                    <a:pt x="305" y="278"/>
                    <a:pt x="305" y="278"/>
                    <a:pt x="305" y="278"/>
                  </a:cubicBezTo>
                  <a:cubicBezTo>
                    <a:pt x="314" y="254"/>
                    <a:pt x="314" y="254"/>
                    <a:pt x="314" y="254"/>
                  </a:cubicBezTo>
                  <a:cubicBezTo>
                    <a:pt x="324" y="229"/>
                    <a:pt x="324" y="229"/>
                    <a:pt x="324" y="229"/>
                  </a:cubicBezTo>
                  <a:cubicBezTo>
                    <a:pt x="324" y="213"/>
                    <a:pt x="324" y="213"/>
                    <a:pt x="324" y="213"/>
                  </a:cubicBezTo>
                  <a:cubicBezTo>
                    <a:pt x="306" y="196"/>
                    <a:pt x="306" y="196"/>
                    <a:pt x="306" y="196"/>
                  </a:cubicBezTo>
                  <a:cubicBezTo>
                    <a:pt x="306" y="173"/>
                    <a:pt x="306" y="173"/>
                    <a:pt x="306" y="173"/>
                  </a:cubicBezTo>
                  <a:cubicBezTo>
                    <a:pt x="264" y="139"/>
                    <a:pt x="264" y="139"/>
                    <a:pt x="264" y="139"/>
                  </a:cubicBezTo>
                  <a:cubicBezTo>
                    <a:pt x="275" y="98"/>
                    <a:pt x="275" y="98"/>
                    <a:pt x="275" y="98"/>
                  </a:cubicBezTo>
                  <a:cubicBezTo>
                    <a:pt x="244" y="98"/>
                    <a:pt x="244" y="98"/>
                    <a:pt x="244" y="98"/>
                  </a:cubicBezTo>
                  <a:cubicBezTo>
                    <a:pt x="244" y="76"/>
                    <a:pt x="244" y="76"/>
                    <a:pt x="244" y="76"/>
                  </a:cubicBezTo>
                  <a:cubicBezTo>
                    <a:pt x="205" y="42"/>
                    <a:pt x="205" y="42"/>
                    <a:pt x="205" y="42"/>
                  </a:cubicBezTo>
                  <a:cubicBezTo>
                    <a:pt x="204" y="14"/>
                    <a:pt x="204" y="14"/>
                    <a:pt x="204" y="14"/>
                  </a:cubicBezTo>
                  <a:cubicBezTo>
                    <a:pt x="190" y="0"/>
                    <a:pt x="190" y="0"/>
                    <a:pt x="19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8" name="Freeform 4473"/>
            <p:cNvSpPr>
              <a:spLocks/>
            </p:cNvSpPr>
            <p:nvPr/>
          </p:nvSpPr>
          <p:spPr bwMode="auto">
            <a:xfrm>
              <a:off x="5944944" y="2732789"/>
              <a:ext cx="602979" cy="1044059"/>
            </a:xfrm>
            <a:custGeom>
              <a:avLst/>
              <a:gdLst>
                <a:gd name="T0" fmla="*/ 74 w 473"/>
                <a:gd name="T1" fmla="*/ 19 h 819"/>
                <a:gd name="T2" fmla="*/ 133 w 473"/>
                <a:gd name="T3" fmla="*/ 78 h 819"/>
                <a:gd name="T4" fmla="*/ 97 w 473"/>
                <a:gd name="T5" fmla="*/ 164 h 819"/>
                <a:gd name="T6" fmla="*/ 29 w 473"/>
                <a:gd name="T7" fmla="*/ 197 h 819"/>
                <a:gd name="T8" fmla="*/ 60 w 473"/>
                <a:gd name="T9" fmla="*/ 225 h 819"/>
                <a:gd name="T10" fmla="*/ 0 w 473"/>
                <a:gd name="T11" fmla="*/ 348 h 819"/>
                <a:gd name="T12" fmla="*/ 3 w 473"/>
                <a:gd name="T13" fmla="*/ 414 h 819"/>
                <a:gd name="T14" fmla="*/ 95 w 473"/>
                <a:gd name="T15" fmla="*/ 495 h 819"/>
                <a:gd name="T16" fmla="*/ 95 w 473"/>
                <a:gd name="T17" fmla="*/ 547 h 819"/>
                <a:gd name="T18" fmla="*/ 168 w 473"/>
                <a:gd name="T19" fmla="*/ 547 h 819"/>
                <a:gd name="T20" fmla="*/ 142 w 473"/>
                <a:gd name="T21" fmla="*/ 644 h 819"/>
                <a:gd name="T22" fmla="*/ 242 w 473"/>
                <a:gd name="T23" fmla="*/ 724 h 819"/>
                <a:gd name="T24" fmla="*/ 242 w 473"/>
                <a:gd name="T25" fmla="*/ 779 h 819"/>
                <a:gd name="T26" fmla="*/ 284 w 473"/>
                <a:gd name="T27" fmla="*/ 819 h 819"/>
                <a:gd name="T28" fmla="*/ 317 w 473"/>
                <a:gd name="T29" fmla="*/ 781 h 819"/>
                <a:gd name="T30" fmla="*/ 369 w 473"/>
                <a:gd name="T31" fmla="*/ 807 h 819"/>
                <a:gd name="T32" fmla="*/ 369 w 473"/>
                <a:gd name="T33" fmla="*/ 762 h 819"/>
                <a:gd name="T34" fmla="*/ 414 w 473"/>
                <a:gd name="T35" fmla="*/ 731 h 819"/>
                <a:gd name="T36" fmla="*/ 381 w 473"/>
                <a:gd name="T37" fmla="*/ 731 h 819"/>
                <a:gd name="T38" fmla="*/ 412 w 473"/>
                <a:gd name="T39" fmla="*/ 698 h 819"/>
                <a:gd name="T40" fmla="*/ 412 w 473"/>
                <a:gd name="T41" fmla="*/ 667 h 819"/>
                <a:gd name="T42" fmla="*/ 412 w 473"/>
                <a:gd name="T43" fmla="*/ 637 h 819"/>
                <a:gd name="T44" fmla="*/ 473 w 473"/>
                <a:gd name="T45" fmla="*/ 559 h 819"/>
                <a:gd name="T46" fmla="*/ 445 w 473"/>
                <a:gd name="T47" fmla="*/ 511 h 819"/>
                <a:gd name="T48" fmla="*/ 412 w 473"/>
                <a:gd name="T49" fmla="*/ 104 h 819"/>
                <a:gd name="T50" fmla="*/ 381 w 473"/>
                <a:gd name="T51" fmla="*/ 38 h 819"/>
                <a:gd name="T52" fmla="*/ 381 w 473"/>
                <a:gd name="T53" fmla="*/ 0 h 819"/>
                <a:gd name="T54" fmla="*/ 74 w 473"/>
                <a:gd name="T55" fmla="*/ 19 h 819"/>
                <a:gd name="T56" fmla="*/ 74 w 473"/>
                <a:gd name="T57" fmla="*/ 19 h 8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3" h="819">
                  <a:moveTo>
                    <a:pt x="74" y="19"/>
                  </a:moveTo>
                  <a:lnTo>
                    <a:pt x="133" y="78"/>
                  </a:lnTo>
                  <a:lnTo>
                    <a:pt x="97" y="164"/>
                  </a:lnTo>
                  <a:lnTo>
                    <a:pt x="29" y="197"/>
                  </a:lnTo>
                  <a:lnTo>
                    <a:pt x="60" y="225"/>
                  </a:lnTo>
                  <a:lnTo>
                    <a:pt x="0" y="348"/>
                  </a:lnTo>
                  <a:lnTo>
                    <a:pt x="3" y="414"/>
                  </a:lnTo>
                  <a:lnTo>
                    <a:pt x="95" y="495"/>
                  </a:lnTo>
                  <a:lnTo>
                    <a:pt x="95" y="547"/>
                  </a:lnTo>
                  <a:lnTo>
                    <a:pt x="168" y="547"/>
                  </a:lnTo>
                  <a:lnTo>
                    <a:pt x="142" y="644"/>
                  </a:lnTo>
                  <a:lnTo>
                    <a:pt x="242" y="724"/>
                  </a:lnTo>
                  <a:lnTo>
                    <a:pt x="242" y="779"/>
                  </a:lnTo>
                  <a:lnTo>
                    <a:pt x="284" y="819"/>
                  </a:lnTo>
                  <a:lnTo>
                    <a:pt x="317" y="781"/>
                  </a:lnTo>
                  <a:lnTo>
                    <a:pt x="369" y="807"/>
                  </a:lnTo>
                  <a:lnTo>
                    <a:pt x="369" y="762"/>
                  </a:lnTo>
                  <a:lnTo>
                    <a:pt x="414" y="731"/>
                  </a:lnTo>
                  <a:lnTo>
                    <a:pt x="381" y="731"/>
                  </a:lnTo>
                  <a:lnTo>
                    <a:pt x="412" y="698"/>
                  </a:lnTo>
                  <a:lnTo>
                    <a:pt x="412" y="667"/>
                  </a:lnTo>
                  <a:lnTo>
                    <a:pt x="412" y="637"/>
                  </a:lnTo>
                  <a:lnTo>
                    <a:pt x="473" y="559"/>
                  </a:lnTo>
                  <a:lnTo>
                    <a:pt x="445" y="511"/>
                  </a:lnTo>
                  <a:lnTo>
                    <a:pt x="412" y="104"/>
                  </a:lnTo>
                  <a:lnTo>
                    <a:pt x="381" y="38"/>
                  </a:lnTo>
                  <a:lnTo>
                    <a:pt x="381" y="0"/>
                  </a:lnTo>
                  <a:lnTo>
                    <a:pt x="74" y="19"/>
                  </a:lnTo>
                  <a:lnTo>
                    <a:pt x="74" y="19"/>
                  </a:lnTo>
                  <a:close/>
                </a:path>
              </a:pathLst>
            </a:custGeom>
            <a:solidFill>
              <a:srgbClr val="1F497D">
                <a:lumMod val="20000"/>
                <a:lumOff val="8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9" name="Freeform 4474"/>
            <p:cNvSpPr>
              <a:spLocks/>
            </p:cNvSpPr>
            <p:nvPr/>
          </p:nvSpPr>
          <p:spPr bwMode="auto">
            <a:xfrm>
              <a:off x="6470160" y="2841147"/>
              <a:ext cx="446179" cy="761054"/>
            </a:xfrm>
            <a:custGeom>
              <a:avLst/>
              <a:gdLst>
                <a:gd name="T0" fmla="*/ 45 w 350"/>
                <a:gd name="T1" fmla="*/ 36 h 597"/>
                <a:gd name="T2" fmla="*/ 0 w 350"/>
                <a:gd name="T3" fmla="*/ 19 h 597"/>
                <a:gd name="T4" fmla="*/ 33 w 350"/>
                <a:gd name="T5" fmla="*/ 426 h 597"/>
                <a:gd name="T6" fmla="*/ 61 w 350"/>
                <a:gd name="T7" fmla="*/ 474 h 597"/>
                <a:gd name="T8" fmla="*/ 0 w 350"/>
                <a:gd name="T9" fmla="*/ 552 h 597"/>
                <a:gd name="T10" fmla="*/ 0 w 350"/>
                <a:gd name="T11" fmla="*/ 582 h 597"/>
                <a:gd name="T12" fmla="*/ 95 w 350"/>
                <a:gd name="T13" fmla="*/ 597 h 597"/>
                <a:gd name="T14" fmla="*/ 123 w 350"/>
                <a:gd name="T15" fmla="*/ 556 h 597"/>
                <a:gd name="T16" fmla="*/ 147 w 350"/>
                <a:gd name="T17" fmla="*/ 587 h 597"/>
                <a:gd name="T18" fmla="*/ 175 w 350"/>
                <a:gd name="T19" fmla="*/ 556 h 597"/>
                <a:gd name="T20" fmla="*/ 236 w 350"/>
                <a:gd name="T21" fmla="*/ 556 h 597"/>
                <a:gd name="T22" fmla="*/ 236 w 350"/>
                <a:gd name="T23" fmla="*/ 523 h 597"/>
                <a:gd name="T24" fmla="*/ 286 w 350"/>
                <a:gd name="T25" fmla="*/ 483 h 597"/>
                <a:gd name="T26" fmla="*/ 286 w 350"/>
                <a:gd name="T27" fmla="*/ 455 h 597"/>
                <a:gd name="T28" fmla="*/ 350 w 350"/>
                <a:gd name="T29" fmla="*/ 426 h 597"/>
                <a:gd name="T30" fmla="*/ 343 w 350"/>
                <a:gd name="T31" fmla="*/ 391 h 597"/>
                <a:gd name="T32" fmla="*/ 281 w 350"/>
                <a:gd name="T33" fmla="*/ 0 h 597"/>
                <a:gd name="T34" fmla="*/ 76 w 350"/>
                <a:gd name="T35" fmla="*/ 15 h 597"/>
                <a:gd name="T36" fmla="*/ 45 w 350"/>
                <a:gd name="T37" fmla="*/ 36 h 597"/>
                <a:gd name="T38" fmla="*/ 45 w 350"/>
                <a:gd name="T39" fmla="*/ 36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350" h="597">
                  <a:moveTo>
                    <a:pt x="45" y="36"/>
                  </a:moveTo>
                  <a:lnTo>
                    <a:pt x="0" y="19"/>
                  </a:lnTo>
                  <a:lnTo>
                    <a:pt x="33" y="426"/>
                  </a:lnTo>
                  <a:lnTo>
                    <a:pt x="61" y="474"/>
                  </a:lnTo>
                  <a:lnTo>
                    <a:pt x="0" y="552"/>
                  </a:lnTo>
                  <a:lnTo>
                    <a:pt x="0" y="582"/>
                  </a:lnTo>
                  <a:lnTo>
                    <a:pt x="95" y="597"/>
                  </a:lnTo>
                  <a:lnTo>
                    <a:pt x="123" y="556"/>
                  </a:lnTo>
                  <a:lnTo>
                    <a:pt x="147" y="587"/>
                  </a:lnTo>
                  <a:lnTo>
                    <a:pt x="175" y="556"/>
                  </a:lnTo>
                  <a:lnTo>
                    <a:pt x="236" y="556"/>
                  </a:lnTo>
                  <a:lnTo>
                    <a:pt x="236" y="523"/>
                  </a:lnTo>
                  <a:lnTo>
                    <a:pt x="286" y="483"/>
                  </a:lnTo>
                  <a:lnTo>
                    <a:pt x="286" y="455"/>
                  </a:lnTo>
                  <a:lnTo>
                    <a:pt x="350" y="426"/>
                  </a:lnTo>
                  <a:lnTo>
                    <a:pt x="343" y="391"/>
                  </a:lnTo>
                  <a:lnTo>
                    <a:pt x="281" y="0"/>
                  </a:lnTo>
                  <a:lnTo>
                    <a:pt x="76" y="15"/>
                  </a:lnTo>
                  <a:lnTo>
                    <a:pt x="45" y="36"/>
                  </a:lnTo>
                  <a:lnTo>
                    <a:pt x="45" y="36"/>
                  </a:lnTo>
                  <a:close/>
                </a:path>
              </a:pathLst>
            </a:custGeom>
            <a:solidFill>
              <a:srgbClr val="EEECE1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0" name="Freeform 4475"/>
            <p:cNvSpPr>
              <a:spLocks/>
            </p:cNvSpPr>
            <p:nvPr/>
          </p:nvSpPr>
          <p:spPr bwMode="auto">
            <a:xfrm>
              <a:off x="4250738" y="1526831"/>
              <a:ext cx="965022" cy="627200"/>
            </a:xfrm>
            <a:custGeom>
              <a:avLst/>
              <a:gdLst>
                <a:gd name="T0" fmla="*/ 320 w 320"/>
                <a:gd name="T1" fmla="*/ 208 h 208"/>
                <a:gd name="T2" fmla="*/ 297 w 320"/>
                <a:gd name="T3" fmla="*/ 11 h 208"/>
                <a:gd name="T4" fmla="*/ 18 w 320"/>
                <a:gd name="T5" fmla="*/ 0 h 208"/>
                <a:gd name="T6" fmla="*/ 0 w 320"/>
                <a:gd name="T7" fmla="*/ 186 h 208"/>
                <a:gd name="T8" fmla="*/ 320 w 320"/>
                <a:gd name="T9" fmla="*/ 208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0" h="208">
                  <a:moveTo>
                    <a:pt x="320" y="208"/>
                  </a:moveTo>
                  <a:cubicBezTo>
                    <a:pt x="297" y="11"/>
                    <a:pt x="297" y="11"/>
                    <a:pt x="297" y="11"/>
                  </a:cubicBezTo>
                  <a:cubicBezTo>
                    <a:pt x="202" y="10"/>
                    <a:pt x="109" y="7"/>
                    <a:pt x="18" y="0"/>
                  </a:cubicBezTo>
                  <a:cubicBezTo>
                    <a:pt x="0" y="186"/>
                    <a:pt x="0" y="186"/>
                    <a:pt x="0" y="186"/>
                  </a:cubicBezTo>
                  <a:cubicBezTo>
                    <a:pt x="320" y="208"/>
                    <a:pt x="320" y="208"/>
                    <a:pt x="320" y="208"/>
                  </a:cubicBez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1" name="Freeform 4476"/>
            <p:cNvSpPr>
              <a:spLocks/>
            </p:cNvSpPr>
            <p:nvPr/>
          </p:nvSpPr>
          <p:spPr bwMode="auto">
            <a:xfrm>
              <a:off x="6277665" y="3317921"/>
              <a:ext cx="1084853" cy="582583"/>
            </a:xfrm>
            <a:custGeom>
              <a:avLst/>
              <a:gdLst>
                <a:gd name="T0" fmla="*/ 23 w 851"/>
                <a:gd name="T1" fmla="*/ 360 h 457"/>
                <a:gd name="T2" fmla="*/ 23 w 851"/>
                <a:gd name="T3" fmla="*/ 398 h 457"/>
                <a:gd name="T4" fmla="*/ 0 w 851"/>
                <a:gd name="T5" fmla="*/ 457 h 457"/>
                <a:gd name="T6" fmla="*/ 160 w 851"/>
                <a:gd name="T7" fmla="*/ 428 h 457"/>
                <a:gd name="T8" fmla="*/ 160 w 851"/>
                <a:gd name="T9" fmla="*/ 398 h 457"/>
                <a:gd name="T10" fmla="*/ 681 w 851"/>
                <a:gd name="T11" fmla="*/ 360 h 457"/>
                <a:gd name="T12" fmla="*/ 851 w 851"/>
                <a:gd name="T13" fmla="*/ 197 h 457"/>
                <a:gd name="T14" fmla="*/ 763 w 851"/>
                <a:gd name="T15" fmla="*/ 116 h 457"/>
                <a:gd name="T16" fmla="*/ 763 w 851"/>
                <a:gd name="T17" fmla="*/ 78 h 457"/>
                <a:gd name="T18" fmla="*/ 728 w 851"/>
                <a:gd name="T19" fmla="*/ 48 h 457"/>
                <a:gd name="T20" fmla="*/ 678 w 851"/>
                <a:gd name="T21" fmla="*/ 74 h 457"/>
                <a:gd name="T22" fmla="*/ 655 w 851"/>
                <a:gd name="T23" fmla="*/ 48 h 457"/>
                <a:gd name="T24" fmla="*/ 570 w 851"/>
                <a:gd name="T25" fmla="*/ 48 h 457"/>
                <a:gd name="T26" fmla="*/ 544 w 851"/>
                <a:gd name="T27" fmla="*/ 0 h 457"/>
                <a:gd name="T28" fmla="*/ 494 w 851"/>
                <a:gd name="T29" fmla="*/ 17 h 457"/>
                <a:gd name="T30" fmla="*/ 501 w 851"/>
                <a:gd name="T31" fmla="*/ 52 h 457"/>
                <a:gd name="T32" fmla="*/ 437 w 851"/>
                <a:gd name="T33" fmla="*/ 81 h 457"/>
                <a:gd name="T34" fmla="*/ 437 w 851"/>
                <a:gd name="T35" fmla="*/ 109 h 457"/>
                <a:gd name="T36" fmla="*/ 387 w 851"/>
                <a:gd name="T37" fmla="*/ 149 h 457"/>
                <a:gd name="T38" fmla="*/ 387 w 851"/>
                <a:gd name="T39" fmla="*/ 182 h 457"/>
                <a:gd name="T40" fmla="*/ 326 w 851"/>
                <a:gd name="T41" fmla="*/ 182 h 457"/>
                <a:gd name="T42" fmla="*/ 298 w 851"/>
                <a:gd name="T43" fmla="*/ 213 h 457"/>
                <a:gd name="T44" fmla="*/ 274 w 851"/>
                <a:gd name="T45" fmla="*/ 182 h 457"/>
                <a:gd name="T46" fmla="*/ 246 w 851"/>
                <a:gd name="T47" fmla="*/ 223 h 457"/>
                <a:gd name="T48" fmla="*/ 151 w 851"/>
                <a:gd name="T49" fmla="*/ 208 h 457"/>
                <a:gd name="T50" fmla="*/ 151 w 851"/>
                <a:gd name="T51" fmla="*/ 239 h 457"/>
                <a:gd name="T52" fmla="*/ 120 w 851"/>
                <a:gd name="T53" fmla="*/ 272 h 457"/>
                <a:gd name="T54" fmla="*/ 153 w 851"/>
                <a:gd name="T55" fmla="*/ 272 h 457"/>
                <a:gd name="T56" fmla="*/ 108 w 851"/>
                <a:gd name="T57" fmla="*/ 303 h 457"/>
                <a:gd name="T58" fmla="*/ 108 w 851"/>
                <a:gd name="T59" fmla="*/ 348 h 457"/>
                <a:gd name="T60" fmla="*/ 56 w 851"/>
                <a:gd name="T61" fmla="*/ 322 h 457"/>
                <a:gd name="T62" fmla="*/ 23 w 851"/>
                <a:gd name="T63" fmla="*/ 360 h 457"/>
                <a:gd name="T64" fmla="*/ 23 w 851"/>
                <a:gd name="T65" fmla="*/ 360 h 4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851" h="457">
                  <a:moveTo>
                    <a:pt x="23" y="360"/>
                  </a:moveTo>
                  <a:lnTo>
                    <a:pt x="23" y="398"/>
                  </a:lnTo>
                  <a:lnTo>
                    <a:pt x="0" y="457"/>
                  </a:lnTo>
                  <a:lnTo>
                    <a:pt x="160" y="428"/>
                  </a:lnTo>
                  <a:lnTo>
                    <a:pt x="160" y="398"/>
                  </a:lnTo>
                  <a:lnTo>
                    <a:pt x="681" y="360"/>
                  </a:lnTo>
                  <a:lnTo>
                    <a:pt x="851" y="197"/>
                  </a:lnTo>
                  <a:lnTo>
                    <a:pt x="763" y="116"/>
                  </a:lnTo>
                  <a:lnTo>
                    <a:pt x="763" y="78"/>
                  </a:lnTo>
                  <a:lnTo>
                    <a:pt x="728" y="48"/>
                  </a:lnTo>
                  <a:lnTo>
                    <a:pt x="678" y="74"/>
                  </a:lnTo>
                  <a:lnTo>
                    <a:pt x="655" y="48"/>
                  </a:lnTo>
                  <a:lnTo>
                    <a:pt x="570" y="48"/>
                  </a:lnTo>
                  <a:lnTo>
                    <a:pt x="544" y="0"/>
                  </a:lnTo>
                  <a:lnTo>
                    <a:pt x="494" y="17"/>
                  </a:lnTo>
                  <a:lnTo>
                    <a:pt x="501" y="52"/>
                  </a:lnTo>
                  <a:lnTo>
                    <a:pt x="437" y="81"/>
                  </a:lnTo>
                  <a:lnTo>
                    <a:pt x="437" y="109"/>
                  </a:lnTo>
                  <a:lnTo>
                    <a:pt x="387" y="149"/>
                  </a:lnTo>
                  <a:lnTo>
                    <a:pt x="387" y="182"/>
                  </a:lnTo>
                  <a:lnTo>
                    <a:pt x="326" y="182"/>
                  </a:lnTo>
                  <a:lnTo>
                    <a:pt x="298" y="213"/>
                  </a:lnTo>
                  <a:lnTo>
                    <a:pt x="274" y="182"/>
                  </a:lnTo>
                  <a:lnTo>
                    <a:pt x="246" y="223"/>
                  </a:lnTo>
                  <a:lnTo>
                    <a:pt x="151" y="208"/>
                  </a:lnTo>
                  <a:lnTo>
                    <a:pt x="151" y="239"/>
                  </a:lnTo>
                  <a:lnTo>
                    <a:pt x="120" y="272"/>
                  </a:lnTo>
                  <a:lnTo>
                    <a:pt x="153" y="272"/>
                  </a:lnTo>
                  <a:lnTo>
                    <a:pt x="108" y="303"/>
                  </a:lnTo>
                  <a:lnTo>
                    <a:pt x="108" y="348"/>
                  </a:lnTo>
                  <a:lnTo>
                    <a:pt x="56" y="322"/>
                  </a:lnTo>
                  <a:lnTo>
                    <a:pt x="23" y="360"/>
                  </a:lnTo>
                  <a:lnTo>
                    <a:pt x="23" y="360"/>
                  </a:ln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2" name="Freeform 4477"/>
            <p:cNvSpPr>
              <a:spLocks/>
            </p:cNvSpPr>
            <p:nvPr/>
          </p:nvSpPr>
          <p:spPr bwMode="auto">
            <a:xfrm>
              <a:off x="6183330" y="3728406"/>
              <a:ext cx="1248027" cy="437256"/>
            </a:xfrm>
            <a:custGeom>
              <a:avLst/>
              <a:gdLst>
                <a:gd name="T0" fmla="*/ 0 w 979"/>
                <a:gd name="T1" fmla="*/ 343 h 343"/>
                <a:gd name="T2" fmla="*/ 251 w 979"/>
                <a:gd name="T3" fmla="*/ 324 h 343"/>
                <a:gd name="T4" fmla="*/ 554 w 979"/>
                <a:gd name="T5" fmla="*/ 300 h 343"/>
                <a:gd name="T6" fmla="*/ 707 w 979"/>
                <a:gd name="T7" fmla="*/ 289 h 343"/>
                <a:gd name="T8" fmla="*/ 707 w 979"/>
                <a:gd name="T9" fmla="*/ 246 h 343"/>
                <a:gd name="T10" fmla="*/ 738 w 979"/>
                <a:gd name="T11" fmla="*/ 246 h 343"/>
                <a:gd name="T12" fmla="*/ 738 w 979"/>
                <a:gd name="T13" fmla="*/ 208 h 343"/>
                <a:gd name="T14" fmla="*/ 856 w 979"/>
                <a:gd name="T15" fmla="*/ 142 h 343"/>
                <a:gd name="T16" fmla="*/ 889 w 979"/>
                <a:gd name="T17" fmla="*/ 95 h 343"/>
                <a:gd name="T18" fmla="*/ 939 w 979"/>
                <a:gd name="T19" fmla="*/ 95 h 343"/>
                <a:gd name="T20" fmla="*/ 979 w 979"/>
                <a:gd name="T21" fmla="*/ 38 h 343"/>
                <a:gd name="T22" fmla="*/ 977 w 979"/>
                <a:gd name="T23" fmla="*/ 0 h 343"/>
                <a:gd name="T24" fmla="*/ 755 w 979"/>
                <a:gd name="T25" fmla="*/ 38 h 343"/>
                <a:gd name="T26" fmla="*/ 234 w 979"/>
                <a:gd name="T27" fmla="*/ 76 h 343"/>
                <a:gd name="T28" fmla="*/ 234 w 979"/>
                <a:gd name="T29" fmla="*/ 106 h 343"/>
                <a:gd name="T30" fmla="*/ 74 w 979"/>
                <a:gd name="T31" fmla="*/ 135 h 343"/>
                <a:gd name="T32" fmla="*/ 52 w 979"/>
                <a:gd name="T33" fmla="*/ 192 h 343"/>
                <a:gd name="T34" fmla="*/ 0 w 979"/>
                <a:gd name="T35" fmla="*/ 343 h 343"/>
                <a:gd name="T36" fmla="*/ 0 w 979"/>
                <a:gd name="T37" fmla="*/ 343 h 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979" h="343">
                  <a:moveTo>
                    <a:pt x="0" y="343"/>
                  </a:moveTo>
                  <a:lnTo>
                    <a:pt x="251" y="324"/>
                  </a:lnTo>
                  <a:lnTo>
                    <a:pt x="554" y="300"/>
                  </a:lnTo>
                  <a:lnTo>
                    <a:pt x="707" y="289"/>
                  </a:lnTo>
                  <a:lnTo>
                    <a:pt x="707" y="246"/>
                  </a:lnTo>
                  <a:lnTo>
                    <a:pt x="738" y="246"/>
                  </a:lnTo>
                  <a:lnTo>
                    <a:pt x="738" y="208"/>
                  </a:lnTo>
                  <a:lnTo>
                    <a:pt x="856" y="142"/>
                  </a:lnTo>
                  <a:lnTo>
                    <a:pt x="889" y="95"/>
                  </a:lnTo>
                  <a:lnTo>
                    <a:pt x="939" y="95"/>
                  </a:lnTo>
                  <a:lnTo>
                    <a:pt x="979" y="38"/>
                  </a:lnTo>
                  <a:lnTo>
                    <a:pt x="977" y="0"/>
                  </a:lnTo>
                  <a:lnTo>
                    <a:pt x="755" y="38"/>
                  </a:lnTo>
                  <a:lnTo>
                    <a:pt x="234" y="76"/>
                  </a:lnTo>
                  <a:lnTo>
                    <a:pt x="234" y="106"/>
                  </a:lnTo>
                  <a:lnTo>
                    <a:pt x="74" y="135"/>
                  </a:lnTo>
                  <a:lnTo>
                    <a:pt x="52" y="192"/>
                  </a:lnTo>
                  <a:lnTo>
                    <a:pt x="0" y="343"/>
                  </a:lnTo>
                  <a:lnTo>
                    <a:pt x="0" y="343"/>
                  </a:lnTo>
                  <a:close/>
                </a:path>
              </a:pathLst>
            </a:custGeom>
            <a:solidFill>
              <a:srgbClr val="EEECE1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3" name="Freeform 4478"/>
            <p:cNvSpPr>
              <a:spLocks/>
            </p:cNvSpPr>
            <p:nvPr/>
          </p:nvSpPr>
          <p:spPr bwMode="auto">
            <a:xfrm>
              <a:off x="5999759" y="4141440"/>
              <a:ext cx="521392" cy="925503"/>
            </a:xfrm>
            <a:custGeom>
              <a:avLst/>
              <a:gdLst>
                <a:gd name="T0" fmla="*/ 167 w 173"/>
                <a:gd name="T1" fmla="*/ 0 h 307"/>
                <a:gd name="T2" fmla="*/ 61 w 173"/>
                <a:gd name="T3" fmla="*/ 8 h 307"/>
                <a:gd name="T4" fmla="*/ 20 w 173"/>
                <a:gd name="T5" fmla="*/ 84 h 307"/>
                <a:gd name="T6" fmla="*/ 20 w 173"/>
                <a:gd name="T7" fmla="*/ 142 h 307"/>
                <a:gd name="T8" fmla="*/ 31 w 173"/>
                <a:gd name="T9" fmla="*/ 181 h 307"/>
                <a:gd name="T10" fmla="*/ 0 w 173"/>
                <a:gd name="T11" fmla="*/ 238 h 307"/>
                <a:gd name="T12" fmla="*/ 0 w 173"/>
                <a:gd name="T13" fmla="*/ 263 h 307"/>
                <a:gd name="T14" fmla="*/ 99 w 173"/>
                <a:gd name="T15" fmla="*/ 263 h 307"/>
                <a:gd name="T16" fmla="*/ 99 w 173"/>
                <a:gd name="T17" fmla="*/ 285 h 307"/>
                <a:gd name="T18" fmla="*/ 114 w 173"/>
                <a:gd name="T19" fmla="*/ 307 h 307"/>
                <a:gd name="T20" fmla="*/ 124 w 173"/>
                <a:gd name="T21" fmla="*/ 297 h 307"/>
                <a:gd name="T22" fmla="*/ 162 w 173"/>
                <a:gd name="T23" fmla="*/ 297 h 307"/>
                <a:gd name="T24" fmla="*/ 173 w 173"/>
                <a:gd name="T25" fmla="*/ 294 h 307"/>
                <a:gd name="T26" fmla="*/ 167 w 173"/>
                <a:gd name="T27" fmla="*/ 213 h 307"/>
                <a:gd name="T28" fmla="*/ 167 w 173"/>
                <a:gd name="T29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73" h="307">
                  <a:moveTo>
                    <a:pt x="167" y="0"/>
                  </a:moveTo>
                  <a:cubicBezTo>
                    <a:pt x="61" y="8"/>
                    <a:pt x="61" y="8"/>
                    <a:pt x="61" y="8"/>
                  </a:cubicBezTo>
                  <a:cubicBezTo>
                    <a:pt x="20" y="84"/>
                    <a:pt x="20" y="84"/>
                    <a:pt x="20" y="84"/>
                  </a:cubicBezTo>
                  <a:cubicBezTo>
                    <a:pt x="20" y="142"/>
                    <a:pt x="20" y="142"/>
                    <a:pt x="20" y="142"/>
                  </a:cubicBezTo>
                  <a:cubicBezTo>
                    <a:pt x="31" y="181"/>
                    <a:pt x="31" y="181"/>
                    <a:pt x="31" y="181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63"/>
                    <a:pt x="0" y="263"/>
                    <a:pt x="0" y="263"/>
                  </a:cubicBezTo>
                  <a:cubicBezTo>
                    <a:pt x="99" y="263"/>
                    <a:pt x="99" y="263"/>
                    <a:pt x="99" y="263"/>
                  </a:cubicBezTo>
                  <a:cubicBezTo>
                    <a:pt x="99" y="285"/>
                    <a:pt x="99" y="285"/>
                    <a:pt x="99" y="285"/>
                  </a:cubicBezTo>
                  <a:cubicBezTo>
                    <a:pt x="114" y="307"/>
                    <a:pt x="114" y="307"/>
                    <a:pt x="114" y="307"/>
                  </a:cubicBezTo>
                  <a:cubicBezTo>
                    <a:pt x="124" y="297"/>
                    <a:pt x="124" y="297"/>
                    <a:pt x="124" y="297"/>
                  </a:cubicBezTo>
                  <a:cubicBezTo>
                    <a:pt x="138" y="293"/>
                    <a:pt x="150" y="293"/>
                    <a:pt x="162" y="297"/>
                  </a:cubicBezTo>
                  <a:cubicBezTo>
                    <a:pt x="173" y="294"/>
                    <a:pt x="173" y="294"/>
                    <a:pt x="173" y="294"/>
                  </a:cubicBezTo>
                  <a:cubicBezTo>
                    <a:pt x="167" y="213"/>
                    <a:pt x="167" y="213"/>
                    <a:pt x="167" y="213"/>
                  </a:cubicBezTo>
                  <a:cubicBezTo>
                    <a:pt x="167" y="0"/>
                    <a:pt x="167" y="0"/>
                    <a:pt x="167" y="0"/>
                  </a:cubicBezTo>
                  <a:close/>
                </a:path>
              </a:pathLst>
            </a:custGeom>
            <a:solidFill>
              <a:srgbClr val="EEECE1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4" name="Freeform 4479"/>
            <p:cNvSpPr>
              <a:spLocks/>
            </p:cNvSpPr>
            <p:nvPr/>
          </p:nvSpPr>
          <p:spPr bwMode="auto">
            <a:xfrm>
              <a:off x="5505138" y="3885206"/>
              <a:ext cx="744481" cy="684566"/>
            </a:xfrm>
            <a:custGeom>
              <a:avLst/>
              <a:gdLst>
                <a:gd name="T0" fmla="*/ 532 w 584"/>
                <a:gd name="T1" fmla="*/ 220 h 537"/>
                <a:gd name="T2" fmla="*/ 584 w 584"/>
                <a:gd name="T3" fmla="*/ 69 h 537"/>
                <a:gd name="T4" fmla="*/ 499 w 584"/>
                <a:gd name="T5" fmla="*/ 69 h 537"/>
                <a:gd name="T6" fmla="*/ 546 w 584"/>
                <a:gd name="T7" fmla="*/ 26 h 537"/>
                <a:gd name="T8" fmla="*/ 520 w 584"/>
                <a:gd name="T9" fmla="*/ 0 h 537"/>
                <a:gd name="T10" fmla="*/ 0 w 584"/>
                <a:gd name="T11" fmla="*/ 28 h 537"/>
                <a:gd name="T12" fmla="*/ 21 w 584"/>
                <a:gd name="T13" fmla="*/ 447 h 537"/>
                <a:gd name="T14" fmla="*/ 76 w 584"/>
                <a:gd name="T15" fmla="*/ 447 h 537"/>
                <a:gd name="T16" fmla="*/ 76 w 584"/>
                <a:gd name="T17" fmla="*/ 535 h 537"/>
                <a:gd name="T18" fmla="*/ 435 w 584"/>
                <a:gd name="T19" fmla="*/ 537 h 537"/>
                <a:gd name="T20" fmla="*/ 435 w 584"/>
                <a:gd name="T21" fmla="*/ 400 h 537"/>
                <a:gd name="T22" fmla="*/ 532 w 584"/>
                <a:gd name="T23" fmla="*/ 220 h 537"/>
                <a:gd name="T24" fmla="*/ 532 w 584"/>
                <a:gd name="T25" fmla="*/ 220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84" h="537">
                  <a:moveTo>
                    <a:pt x="532" y="220"/>
                  </a:moveTo>
                  <a:lnTo>
                    <a:pt x="584" y="69"/>
                  </a:lnTo>
                  <a:lnTo>
                    <a:pt x="499" y="69"/>
                  </a:lnTo>
                  <a:lnTo>
                    <a:pt x="546" y="26"/>
                  </a:lnTo>
                  <a:lnTo>
                    <a:pt x="520" y="0"/>
                  </a:lnTo>
                  <a:lnTo>
                    <a:pt x="0" y="28"/>
                  </a:lnTo>
                  <a:lnTo>
                    <a:pt x="21" y="447"/>
                  </a:lnTo>
                  <a:lnTo>
                    <a:pt x="76" y="447"/>
                  </a:lnTo>
                  <a:lnTo>
                    <a:pt x="76" y="535"/>
                  </a:lnTo>
                  <a:lnTo>
                    <a:pt x="435" y="537"/>
                  </a:lnTo>
                  <a:lnTo>
                    <a:pt x="435" y="400"/>
                  </a:lnTo>
                  <a:lnTo>
                    <a:pt x="532" y="220"/>
                  </a:lnTo>
                  <a:lnTo>
                    <a:pt x="532" y="220"/>
                  </a:ln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5" name="Freeform 4480"/>
            <p:cNvSpPr>
              <a:spLocks/>
            </p:cNvSpPr>
            <p:nvPr/>
          </p:nvSpPr>
          <p:spPr bwMode="auto">
            <a:xfrm>
              <a:off x="4398615" y="3240158"/>
              <a:ext cx="1097600" cy="590231"/>
            </a:xfrm>
            <a:custGeom>
              <a:avLst/>
              <a:gdLst>
                <a:gd name="T0" fmla="*/ 341 w 364"/>
                <a:gd name="T1" fmla="*/ 31 h 196"/>
                <a:gd name="T2" fmla="*/ 353 w 364"/>
                <a:gd name="T3" fmla="*/ 19 h 196"/>
                <a:gd name="T4" fmla="*/ 327 w 364"/>
                <a:gd name="T5" fmla="*/ 0 h 196"/>
                <a:gd name="T6" fmla="*/ 12 w 364"/>
                <a:gd name="T7" fmla="*/ 0 h 196"/>
                <a:gd name="T8" fmla="*/ 0 w 364"/>
                <a:gd name="T9" fmla="*/ 185 h 196"/>
                <a:gd name="T10" fmla="*/ 103 w 364"/>
                <a:gd name="T11" fmla="*/ 190 h 196"/>
                <a:gd name="T12" fmla="*/ 364 w 364"/>
                <a:gd name="T13" fmla="*/ 188 h 196"/>
                <a:gd name="T14" fmla="*/ 364 w 364"/>
                <a:gd name="T15" fmla="*/ 182 h 196"/>
                <a:gd name="T16" fmla="*/ 364 w 364"/>
                <a:gd name="T17" fmla="*/ 61 h 196"/>
                <a:gd name="T18" fmla="*/ 341 w 364"/>
                <a:gd name="T19" fmla="*/ 31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64" h="196">
                  <a:moveTo>
                    <a:pt x="341" y="31"/>
                  </a:moveTo>
                  <a:cubicBezTo>
                    <a:pt x="353" y="19"/>
                    <a:pt x="353" y="19"/>
                    <a:pt x="353" y="19"/>
                  </a:cubicBezTo>
                  <a:cubicBezTo>
                    <a:pt x="327" y="0"/>
                    <a:pt x="327" y="0"/>
                    <a:pt x="32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185"/>
                    <a:pt x="0" y="185"/>
                    <a:pt x="0" y="185"/>
                  </a:cubicBezTo>
                  <a:cubicBezTo>
                    <a:pt x="37" y="186"/>
                    <a:pt x="71" y="188"/>
                    <a:pt x="103" y="190"/>
                  </a:cubicBezTo>
                  <a:cubicBezTo>
                    <a:pt x="261" y="196"/>
                    <a:pt x="349" y="196"/>
                    <a:pt x="364" y="188"/>
                  </a:cubicBezTo>
                  <a:cubicBezTo>
                    <a:pt x="364" y="182"/>
                    <a:pt x="364" y="182"/>
                    <a:pt x="364" y="182"/>
                  </a:cubicBezTo>
                  <a:cubicBezTo>
                    <a:pt x="364" y="61"/>
                    <a:pt x="364" y="61"/>
                    <a:pt x="364" y="61"/>
                  </a:cubicBezTo>
                  <a:cubicBezTo>
                    <a:pt x="341" y="31"/>
                    <a:pt x="341" y="31"/>
                    <a:pt x="341" y="31"/>
                  </a:cubicBezTo>
                  <a:close/>
                </a:path>
              </a:pathLst>
            </a:custGeom>
            <a:solidFill>
              <a:srgbClr val="EEECE1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6" name="Freeform 4481"/>
            <p:cNvSpPr>
              <a:spLocks/>
            </p:cNvSpPr>
            <p:nvPr/>
          </p:nvSpPr>
          <p:spPr bwMode="auto">
            <a:xfrm>
              <a:off x="4239265" y="3788321"/>
              <a:ext cx="1292644" cy="666719"/>
            </a:xfrm>
            <a:custGeom>
              <a:avLst/>
              <a:gdLst>
                <a:gd name="T0" fmla="*/ 254 w 429"/>
                <a:gd name="T1" fmla="*/ 206 h 221"/>
                <a:gd name="T2" fmla="*/ 268 w 429"/>
                <a:gd name="T3" fmla="*/ 206 h 221"/>
                <a:gd name="T4" fmla="*/ 293 w 429"/>
                <a:gd name="T5" fmla="*/ 219 h 221"/>
                <a:gd name="T6" fmla="*/ 305 w 429"/>
                <a:gd name="T7" fmla="*/ 203 h 221"/>
                <a:gd name="T8" fmla="*/ 333 w 429"/>
                <a:gd name="T9" fmla="*/ 216 h 221"/>
                <a:gd name="T10" fmla="*/ 352 w 429"/>
                <a:gd name="T11" fmla="*/ 205 h 221"/>
                <a:gd name="T12" fmla="*/ 399 w 429"/>
                <a:gd name="T13" fmla="*/ 205 h 221"/>
                <a:gd name="T14" fmla="*/ 429 w 429"/>
                <a:gd name="T15" fmla="*/ 221 h 221"/>
                <a:gd name="T16" fmla="*/ 420 w 429"/>
                <a:gd name="T17" fmla="*/ 44 h 221"/>
                <a:gd name="T18" fmla="*/ 417 w 429"/>
                <a:gd name="T19" fmla="*/ 6 h 221"/>
                <a:gd name="T20" fmla="*/ 156 w 429"/>
                <a:gd name="T21" fmla="*/ 8 h 221"/>
                <a:gd name="T22" fmla="*/ 53 w 429"/>
                <a:gd name="T23" fmla="*/ 3 h 221"/>
                <a:gd name="T24" fmla="*/ 3 w 429"/>
                <a:gd name="T25" fmla="*/ 0 h 221"/>
                <a:gd name="T26" fmla="*/ 0 w 429"/>
                <a:gd name="T27" fmla="*/ 28 h 221"/>
                <a:gd name="T28" fmla="*/ 152 w 429"/>
                <a:gd name="T29" fmla="*/ 40 h 221"/>
                <a:gd name="T30" fmla="*/ 141 w 429"/>
                <a:gd name="T31" fmla="*/ 157 h 221"/>
                <a:gd name="T32" fmla="*/ 161 w 429"/>
                <a:gd name="T33" fmla="*/ 170 h 221"/>
                <a:gd name="T34" fmla="*/ 186 w 429"/>
                <a:gd name="T35" fmla="*/ 170 h 221"/>
                <a:gd name="T36" fmla="*/ 186 w 429"/>
                <a:gd name="T37" fmla="*/ 183 h 221"/>
                <a:gd name="T38" fmla="*/ 222 w 429"/>
                <a:gd name="T39" fmla="*/ 195 h 221"/>
                <a:gd name="T40" fmla="*/ 236 w 429"/>
                <a:gd name="T41" fmla="*/ 195 h 221"/>
                <a:gd name="T42" fmla="*/ 254 w 429"/>
                <a:gd name="T43" fmla="*/ 206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29" h="221">
                  <a:moveTo>
                    <a:pt x="254" y="206"/>
                  </a:moveTo>
                  <a:cubicBezTo>
                    <a:pt x="268" y="206"/>
                    <a:pt x="268" y="206"/>
                    <a:pt x="268" y="206"/>
                  </a:cubicBezTo>
                  <a:cubicBezTo>
                    <a:pt x="293" y="219"/>
                    <a:pt x="293" y="219"/>
                    <a:pt x="293" y="219"/>
                  </a:cubicBezTo>
                  <a:cubicBezTo>
                    <a:pt x="305" y="203"/>
                    <a:pt x="305" y="203"/>
                    <a:pt x="305" y="203"/>
                  </a:cubicBezTo>
                  <a:cubicBezTo>
                    <a:pt x="333" y="216"/>
                    <a:pt x="333" y="216"/>
                    <a:pt x="333" y="216"/>
                  </a:cubicBezTo>
                  <a:cubicBezTo>
                    <a:pt x="352" y="205"/>
                    <a:pt x="352" y="205"/>
                    <a:pt x="352" y="205"/>
                  </a:cubicBezTo>
                  <a:cubicBezTo>
                    <a:pt x="399" y="205"/>
                    <a:pt x="399" y="205"/>
                    <a:pt x="399" y="205"/>
                  </a:cubicBezTo>
                  <a:cubicBezTo>
                    <a:pt x="429" y="221"/>
                    <a:pt x="429" y="221"/>
                    <a:pt x="429" y="221"/>
                  </a:cubicBezTo>
                  <a:cubicBezTo>
                    <a:pt x="420" y="44"/>
                    <a:pt x="420" y="44"/>
                    <a:pt x="420" y="44"/>
                  </a:cubicBezTo>
                  <a:cubicBezTo>
                    <a:pt x="417" y="6"/>
                    <a:pt x="417" y="6"/>
                    <a:pt x="417" y="6"/>
                  </a:cubicBezTo>
                  <a:cubicBezTo>
                    <a:pt x="402" y="14"/>
                    <a:pt x="314" y="14"/>
                    <a:pt x="156" y="8"/>
                  </a:cubicBezTo>
                  <a:cubicBezTo>
                    <a:pt x="124" y="6"/>
                    <a:pt x="90" y="4"/>
                    <a:pt x="53" y="3"/>
                  </a:cubicBezTo>
                  <a:cubicBezTo>
                    <a:pt x="37" y="2"/>
                    <a:pt x="20" y="1"/>
                    <a:pt x="3" y="0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152" y="40"/>
                    <a:pt x="152" y="40"/>
                    <a:pt x="152" y="40"/>
                  </a:cubicBezTo>
                  <a:cubicBezTo>
                    <a:pt x="141" y="157"/>
                    <a:pt x="141" y="157"/>
                    <a:pt x="141" y="157"/>
                  </a:cubicBezTo>
                  <a:cubicBezTo>
                    <a:pt x="161" y="170"/>
                    <a:pt x="161" y="170"/>
                    <a:pt x="161" y="170"/>
                  </a:cubicBezTo>
                  <a:cubicBezTo>
                    <a:pt x="186" y="170"/>
                    <a:pt x="186" y="170"/>
                    <a:pt x="186" y="170"/>
                  </a:cubicBezTo>
                  <a:cubicBezTo>
                    <a:pt x="186" y="183"/>
                    <a:pt x="186" y="183"/>
                    <a:pt x="186" y="183"/>
                  </a:cubicBezTo>
                  <a:cubicBezTo>
                    <a:pt x="222" y="195"/>
                    <a:pt x="222" y="195"/>
                    <a:pt x="222" y="195"/>
                  </a:cubicBezTo>
                  <a:cubicBezTo>
                    <a:pt x="236" y="195"/>
                    <a:pt x="236" y="195"/>
                    <a:pt x="236" y="195"/>
                  </a:cubicBezTo>
                  <a:cubicBezTo>
                    <a:pt x="254" y="206"/>
                    <a:pt x="254" y="206"/>
                    <a:pt x="254" y="206"/>
                  </a:cubicBezTo>
                  <a:close/>
                </a:path>
              </a:pathLst>
            </a:custGeom>
            <a:solidFill>
              <a:srgbClr val="EEECE1"/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7" name="Freeform 4482"/>
            <p:cNvSpPr>
              <a:spLocks/>
            </p:cNvSpPr>
            <p:nvPr/>
          </p:nvSpPr>
          <p:spPr bwMode="auto">
            <a:xfrm>
              <a:off x="3605691" y="3873733"/>
              <a:ext cx="2086843" cy="2023103"/>
            </a:xfrm>
            <a:custGeom>
              <a:avLst/>
              <a:gdLst>
                <a:gd name="T0" fmla="*/ 478 w 692"/>
                <a:gd name="T1" fmla="*/ 178 h 671"/>
                <a:gd name="T2" fmla="*/ 464 w 692"/>
                <a:gd name="T3" fmla="*/ 178 h 671"/>
                <a:gd name="T4" fmla="*/ 446 w 692"/>
                <a:gd name="T5" fmla="*/ 167 h 671"/>
                <a:gd name="T6" fmla="*/ 432 w 692"/>
                <a:gd name="T7" fmla="*/ 167 h 671"/>
                <a:gd name="T8" fmla="*/ 396 w 692"/>
                <a:gd name="T9" fmla="*/ 155 h 671"/>
                <a:gd name="T10" fmla="*/ 396 w 692"/>
                <a:gd name="T11" fmla="*/ 142 h 671"/>
                <a:gd name="T12" fmla="*/ 371 w 692"/>
                <a:gd name="T13" fmla="*/ 142 h 671"/>
                <a:gd name="T14" fmla="*/ 351 w 692"/>
                <a:gd name="T15" fmla="*/ 129 h 671"/>
                <a:gd name="T16" fmla="*/ 362 w 692"/>
                <a:gd name="T17" fmla="*/ 12 h 671"/>
                <a:gd name="T18" fmla="*/ 210 w 692"/>
                <a:gd name="T19" fmla="*/ 0 h 671"/>
                <a:gd name="T20" fmla="*/ 187 w 692"/>
                <a:gd name="T21" fmla="*/ 278 h 671"/>
                <a:gd name="T22" fmla="*/ 3 w 692"/>
                <a:gd name="T23" fmla="*/ 264 h 671"/>
                <a:gd name="T24" fmla="*/ 0 w 692"/>
                <a:gd name="T25" fmla="*/ 279 h 671"/>
                <a:gd name="T26" fmla="*/ 22 w 692"/>
                <a:gd name="T27" fmla="*/ 300 h 671"/>
                <a:gd name="T28" fmla="*/ 34 w 692"/>
                <a:gd name="T29" fmla="*/ 309 h 671"/>
                <a:gd name="T30" fmla="*/ 62 w 692"/>
                <a:gd name="T31" fmla="*/ 344 h 671"/>
                <a:gd name="T32" fmla="*/ 86 w 692"/>
                <a:gd name="T33" fmla="*/ 368 h 671"/>
                <a:gd name="T34" fmla="*/ 93 w 692"/>
                <a:gd name="T35" fmla="*/ 382 h 671"/>
                <a:gd name="T36" fmla="*/ 93 w 692"/>
                <a:gd name="T37" fmla="*/ 406 h 671"/>
                <a:gd name="T38" fmla="*/ 118 w 692"/>
                <a:gd name="T39" fmla="*/ 439 h 671"/>
                <a:gd name="T40" fmla="*/ 143 w 692"/>
                <a:gd name="T41" fmla="*/ 456 h 671"/>
                <a:gd name="T42" fmla="*/ 171 w 692"/>
                <a:gd name="T43" fmla="*/ 469 h 671"/>
                <a:gd name="T44" fmla="*/ 192 w 692"/>
                <a:gd name="T45" fmla="*/ 438 h 671"/>
                <a:gd name="T46" fmla="*/ 222 w 692"/>
                <a:gd name="T47" fmla="*/ 416 h 671"/>
                <a:gd name="T48" fmla="*/ 266 w 692"/>
                <a:gd name="T49" fmla="*/ 427 h 671"/>
                <a:gd name="T50" fmla="*/ 310 w 692"/>
                <a:gd name="T51" fmla="*/ 470 h 671"/>
                <a:gd name="T52" fmla="*/ 324 w 692"/>
                <a:gd name="T53" fmla="*/ 520 h 671"/>
                <a:gd name="T54" fmla="*/ 341 w 692"/>
                <a:gd name="T55" fmla="*/ 534 h 671"/>
                <a:gd name="T56" fmla="*/ 352 w 692"/>
                <a:gd name="T57" fmla="*/ 559 h 671"/>
                <a:gd name="T58" fmla="*/ 368 w 692"/>
                <a:gd name="T59" fmla="*/ 568 h 671"/>
                <a:gd name="T60" fmla="*/ 368 w 692"/>
                <a:gd name="T61" fmla="*/ 583 h 671"/>
                <a:gd name="T62" fmla="*/ 375 w 692"/>
                <a:gd name="T63" fmla="*/ 598 h 671"/>
                <a:gd name="T64" fmla="*/ 369 w 692"/>
                <a:gd name="T65" fmla="*/ 608 h 671"/>
                <a:gd name="T66" fmla="*/ 381 w 692"/>
                <a:gd name="T67" fmla="*/ 621 h 671"/>
                <a:gd name="T68" fmla="*/ 394 w 692"/>
                <a:gd name="T69" fmla="*/ 643 h 671"/>
                <a:gd name="T70" fmla="*/ 426 w 692"/>
                <a:gd name="T71" fmla="*/ 654 h 671"/>
                <a:gd name="T72" fmla="*/ 447 w 692"/>
                <a:gd name="T73" fmla="*/ 664 h 671"/>
                <a:gd name="T74" fmla="*/ 473 w 692"/>
                <a:gd name="T75" fmla="*/ 671 h 671"/>
                <a:gd name="T76" fmla="*/ 493 w 692"/>
                <a:gd name="T77" fmla="*/ 671 h 671"/>
                <a:gd name="T78" fmla="*/ 493 w 692"/>
                <a:gd name="T79" fmla="*/ 564 h 671"/>
                <a:gd name="T80" fmla="*/ 498 w 692"/>
                <a:gd name="T81" fmla="*/ 550 h 671"/>
                <a:gd name="T82" fmla="*/ 526 w 692"/>
                <a:gd name="T83" fmla="*/ 529 h 671"/>
                <a:gd name="T84" fmla="*/ 570 w 692"/>
                <a:gd name="T85" fmla="*/ 505 h 671"/>
                <a:gd name="T86" fmla="*/ 631 w 692"/>
                <a:gd name="T87" fmla="*/ 456 h 671"/>
                <a:gd name="T88" fmla="*/ 681 w 692"/>
                <a:gd name="T89" fmla="*/ 437 h 671"/>
                <a:gd name="T90" fmla="*/ 681 w 692"/>
                <a:gd name="T91" fmla="*/ 384 h 671"/>
                <a:gd name="T92" fmla="*/ 692 w 692"/>
                <a:gd name="T93" fmla="*/ 363 h 671"/>
                <a:gd name="T94" fmla="*/ 692 w 692"/>
                <a:gd name="T95" fmla="*/ 346 h 671"/>
                <a:gd name="T96" fmla="*/ 662 w 692"/>
                <a:gd name="T97" fmla="*/ 295 h 671"/>
                <a:gd name="T98" fmla="*/ 662 w 692"/>
                <a:gd name="T99" fmla="*/ 230 h 671"/>
                <a:gd name="T100" fmla="*/ 662 w 692"/>
                <a:gd name="T101" fmla="*/ 193 h 671"/>
                <a:gd name="T102" fmla="*/ 639 w 692"/>
                <a:gd name="T103" fmla="*/ 193 h 671"/>
                <a:gd name="T104" fmla="*/ 609 w 692"/>
                <a:gd name="T105" fmla="*/ 177 h 671"/>
                <a:gd name="T106" fmla="*/ 562 w 692"/>
                <a:gd name="T107" fmla="*/ 177 h 671"/>
                <a:gd name="T108" fmla="*/ 543 w 692"/>
                <a:gd name="T109" fmla="*/ 188 h 671"/>
                <a:gd name="T110" fmla="*/ 515 w 692"/>
                <a:gd name="T111" fmla="*/ 175 h 671"/>
                <a:gd name="T112" fmla="*/ 503 w 692"/>
                <a:gd name="T113" fmla="*/ 191 h 671"/>
                <a:gd name="T114" fmla="*/ 478 w 692"/>
                <a:gd name="T115" fmla="*/ 178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692" h="671">
                  <a:moveTo>
                    <a:pt x="478" y="178"/>
                  </a:moveTo>
                  <a:cubicBezTo>
                    <a:pt x="464" y="178"/>
                    <a:pt x="464" y="178"/>
                    <a:pt x="464" y="178"/>
                  </a:cubicBezTo>
                  <a:cubicBezTo>
                    <a:pt x="446" y="167"/>
                    <a:pt x="446" y="167"/>
                    <a:pt x="446" y="167"/>
                  </a:cubicBezTo>
                  <a:cubicBezTo>
                    <a:pt x="432" y="167"/>
                    <a:pt x="432" y="167"/>
                    <a:pt x="432" y="167"/>
                  </a:cubicBezTo>
                  <a:cubicBezTo>
                    <a:pt x="396" y="155"/>
                    <a:pt x="396" y="155"/>
                    <a:pt x="396" y="155"/>
                  </a:cubicBezTo>
                  <a:cubicBezTo>
                    <a:pt x="396" y="142"/>
                    <a:pt x="396" y="142"/>
                    <a:pt x="396" y="142"/>
                  </a:cubicBezTo>
                  <a:cubicBezTo>
                    <a:pt x="371" y="142"/>
                    <a:pt x="371" y="142"/>
                    <a:pt x="371" y="142"/>
                  </a:cubicBezTo>
                  <a:cubicBezTo>
                    <a:pt x="351" y="129"/>
                    <a:pt x="351" y="129"/>
                    <a:pt x="351" y="129"/>
                  </a:cubicBezTo>
                  <a:cubicBezTo>
                    <a:pt x="362" y="12"/>
                    <a:pt x="362" y="12"/>
                    <a:pt x="362" y="12"/>
                  </a:cubicBezTo>
                  <a:cubicBezTo>
                    <a:pt x="210" y="0"/>
                    <a:pt x="210" y="0"/>
                    <a:pt x="210" y="0"/>
                  </a:cubicBezTo>
                  <a:cubicBezTo>
                    <a:pt x="187" y="278"/>
                    <a:pt x="187" y="278"/>
                    <a:pt x="187" y="278"/>
                  </a:cubicBezTo>
                  <a:cubicBezTo>
                    <a:pt x="3" y="264"/>
                    <a:pt x="3" y="264"/>
                    <a:pt x="3" y="264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22" y="300"/>
                    <a:pt x="22" y="300"/>
                    <a:pt x="22" y="300"/>
                  </a:cubicBezTo>
                  <a:cubicBezTo>
                    <a:pt x="34" y="309"/>
                    <a:pt x="34" y="309"/>
                    <a:pt x="34" y="309"/>
                  </a:cubicBezTo>
                  <a:cubicBezTo>
                    <a:pt x="62" y="344"/>
                    <a:pt x="62" y="344"/>
                    <a:pt x="62" y="344"/>
                  </a:cubicBezTo>
                  <a:cubicBezTo>
                    <a:pt x="86" y="368"/>
                    <a:pt x="86" y="368"/>
                    <a:pt x="86" y="368"/>
                  </a:cubicBezTo>
                  <a:cubicBezTo>
                    <a:pt x="93" y="382"/>
                    <a:pt x="93" y="382"/>
                    <a:pt x="93" y="382"/>
                  </a:cubicBezTo>
                  <a:cubicBezTo>
                    <a:pt x="93" y="406"/>
                    <a:pt x="93" y="406"/>
                    <a:pt x="93" y="406"/>
                  </a:cubicBezTo>
                  <a:cubicBezTo>
                    <a:pt x="118" y="439"/>
                    <a:pt x="118" y="439"/>
                    <a:pt x="118" y="439"/>
                  </a:cubicBezTo>
                  <a:cubicBezTo>
                    <a:pt x="143" y="456"/>
                    <a:pt x="143" y="456"/>
                    <a:pt x="143" y="456"/>
                  </a:cubicBezTo>
                  <a:cubicBezTo>
                    <a:pt x="171" y="469"/>
                    <a:pt x="171" y="469"/>
                    <a:pt x="171" y="469"/>
                  </a:cubicBezTo>
                  <a:cubicBezTo>
                    <a:pt x="192" y="438"/>
                    <a:pt x="192" y="438"/>
                    <a:pt x="192" y="438"/>
                  </a:cubicBezTo>
                  <a:cubicBezTo>
                    <a:pt x="222" y="416"/>
                    <a:pt x="222" y="416"/>
                    <a:pt x="222" y="416"/>
                  </a:cubicBezTo>
                  <a:cubicBezTo>
                    <a:pt x="266" y="427"/>
                    <a:pt x="266" y="427"/>
                    <a:pt x="266" y="427"/>
                  </a:cubicBezTo>
                  <a:cubicBezTo>
                    <a:pt x="310" y="470"/>
                    <a:pt x="310" y="470"/>
                    <a:pt x="310" y="470"/>
                  </a:cubicBezTo>
                  <a:cubicBezTo>
                    <a:pt x="324" y="520"/>
                    <a:pt x="324" y="520"/>
                    <a:pt x="324" y="520"/>
                  </a:cubicBezTo>
                  <a:cubicBezTo>
                    <a:pt x="341" y="534"/>
                    <a:pt x="341" y="534"/>
                    <a:pt x="341" y="534"/>
                  </a:cubicBezTo>
                  <a:cubicBezTo>
                    <a:pt x="352" y="559"/>
                    <a:pt x="352" y="559"/>
                    <a:pt x="352" y="559"/>
                  </a:cubicBezTo>
                  <a:cubicBezTo>
                    <a:pt x="368" y="568"/>
                    <a:pt x="368" y="568"/>
                    <a:pt x="368" y="568"/>
                  </a:cubicBezTo>
                  <a:cubicBezTo>
                    <a:pt x="368" y="583"/>
                    <a:pt x="368" y="583"/>
                    <a:pt x="368" y="583"/>
                  </a:cubicBezTo>
                  <a:cubicBezTo>
                    <a:pt x="375" y="598"/>
                    <a:pt x="375" y="598"/>
                    <a:pt x="375" y="598"/>
                  </a:cubicBezTo>
                  <a:cubicBezTo>
                    <a:pt x="369" y="608"/>
                    <a:pt x="369" y="608"/>
                    <a:pt x="369" y="608"/>
                  </a:cubicBezTo>
                  <a:cubicBezTo>
                    <a:pt x="381" y="621"/>
                    <a:pt x="381" y="621"/>
                    <a:pt x="381" y="621"/>
                  </a:cubicBezTo>
                  <a:cubicBezTo>
                    <a:pt x="394" y="643"/>
                    <a:pt x="394" y="643"/>
                    <a:pt x="394" y="643"/>
                  </a:cubicBezTo>
                  <a:cubicBezTo>
                    <a:pt x="426" y="654"/>
                    <a:pt x="426" y="654"/>
                    <a:pt x="426" y="654"/>
                  </a:cubicBezTo>
                  <a:cubicBezTo>
                    <a:pt x="447" y="664"/>
                    <a:pt x="447" y="664"/>
                    <a:pt x="447" y="664"/>
                  </a:cubicBezTo>
                  <a:cubicBezTo>
                    <a:pt x="473" y="671"/>
                    <a:pt x="473" y="671"/>
                    <a:pt x="473" y="671"/>
                  </a:cubicBezTo>
                  <a:cubicBezTo>
                    <a:pt x="493" y="671"/>
                    <a:pt x="493" y="671"/>
                    <a:pt x="493" y="671"/>
                  </a:cubicBezTo>
                  <a:cubicBezTo>
                    <a:pt x="476" y="630"/>
                    <a:pt x="476" y="594"/>
                    <a:pt x="493" y="564"/>
                  </a:cubicBezTo>
                  <a:cubicBezTo>
                    <a:pt x="483" y="556"/>
                    <a:pt x="484" y="551"/>
                    <a:pt x="498" y="550"/>
                  </a:cubicBezTo>
                  <a:cubicBezTo>
                    <a:pt x="501" y="542"/>
                    <a:pt x="510" y="535"/>
                    <a:pt x="526" y="529"/>
                  </a:cubicBezTo>
                  <a:cubicBezTo>
                    <a:pt x="570" y="505"/>
                    <a:pt x="570" y="505"/>
                    <a:pt x="570" y="505"/>
                  </a:cubicBezTo>
                  <a:cubicBezTo>
                    <a:pt x="597" y="492"/>
                    <a:pt x="618" y="475"/>
                    <a:pt x="631" y="456"/>
                  </a:cubicBezTo>
                  <a:cubicBezTo>
                    <a:pt x="681" y="437"/>
                    <a:pt x="681" y="437"/>
                    <a:pt x="681" y="437"/>
                  </a:cubicBezTo>
                  <a:cubicBezTo>
                    <a:pt x="681" y="384"/>
                    <a:pt x="681" y="384"/>
                    <a:pt x="681" y="384"/>
                  </a:cubicBezTo>
                  <a:cubicBezTo>
                    <a:pt x="692" y="363"/>
                    <a:pt x="692" y="363"/>
                    <a:pt x="692" y="363"/>
                  </a:cubicBezTo>
                  <a:cubicBezTo>
                    <a:pt x="692" y="346"/>
                    <a:pt x="692" y="346"/>
                    <a:pt x="692" y="346"/>
                  </a:cubicBezTo>
                  <a:cubicBezTo>
                    <a:pt x="662" y="295"/>
                    <a:pt x="662" y="295"/>
                    <a:pt x="662" y="295"/>
                  </a:cubicBezTo>
                  <a:cubicBezTo>
                    <a:pt x="662" y="230"/>
                    <a:pt x="662" y="230"/>
                    <a:pt x="662" y="230"/>
                  </a:cubicBezTo>
                  <a:cubicBezTo>
                    <a:pt x="662" y="193"/>
                    <a:pt x="662" y="193"/>
                    <a:pt x="662" y="193"/>
                  </a:cubicBezTo>
                  <a:cubicBezTo>
                    <a:pt x="639" y="193"/>
                    <a:pt x="639" y="193"/>
                    <a:pt x="639" y="193"/>
                  </a:cubicBezTo>
                  <a:cubicBezTo>
                    <a:pt x="609" y="177"/>
                    <a:pt x="609" y="177"/>
                    <a:pt x="609" y="177"/>
                  </a:cubicBezTo>
                  <a:cubicBezTo>
                    <a:pt x="562" y="177"/>
                    <a:pt x="562" y="177"/>
                    <a:pt x="562" y="177"/>
                  </a:cubicBezTo>
                  <a:cubicBezTo>
                    <a:pt x="543" y="188"/>
                    <a:pt x="543" y="188"/>
                    <a:pt x="543" y="188"/>
                  </a:cubicBezTo>
                  <a:cubicBezTo>
                    <a:pt x="515" y="175"/>
                    <a:pt x="515" y="175"/>
                    <a:pt x="515" y="175"/>
                  </a:cubicBezTo>
                  <a:cubicBezTo>
                    <a:pt x="503" y="191"/>
                    <a:pt x="503" y="191"/>
                    <a:pt x="503" y="191"/>
                  </a:cubicBezTo>
                  <a:cubicBezTo>
                    <a:pt x="478" y="178"/>
                    <a:pt x="478" y="178"/>
                    <a:pt x="478" y="178"/>
                  </a:cubicBez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8" name="Freeform 4483"/>
            <p:cNvSpPr>
              <a:spLocks/>
            </p:cNvSpPr>
            <p:nvPr/>
          </p:nvSpPr>
          <p:spPr bwMode="auto">
            <a:xfrm>
              <a:off x="5602023" y="4567222"/>
              <a:ext cx="837542" cy="738108"/>
            </a:xfrm>
            <a:custGeom>
              <a:avLst/>
              <a:gdLst>
                <a:gd name="T0" fmla="*/ 0 w 278"/>
                <a:gd name="T1" fmla="*/ 0 h 245"/>
                <a:gd name="T2" fmla="*/ 0 w 278"/>
                <a:gd name="T3" fmla="*/ 65 h 245"/>
                <a:gd name="T4" fmla="*/ 30 w 278"/>
                <a:gd name="T5" fmla="*/ 116 h 245"/>
                <a:gd name="T6" fmla="*/ 30 w 278"/>
                <a:gd name="T7" fmla="*/ 133 h 245"/>
                <a:gd name="T8" fmla="*/ 19 w 278"/>
                <a:gd name="T9" fmla="*/ 154 h 245"/>
                <a:gd name="T10" fmla="*/ 19 w 278"/>
                <a:gd name="T11" fmla="*/ 207 h 245"/>
                <a:gd name="T12" fmla="*/ 30 w 278"/>
                <a:gd name="T13" fmla="*/ 203 h 245"/>
                <a:gd name="T14" fmla="*/ 57 w 278"/>
                <a:gd name="T15" fmla="*/ 203 h 245"/>
                <a:gd name="T16" fmla="*/ 110 w 278"/>
                <a:gd name="T17" fmla="*/ 209 h 245"/>
                <a:gd name="T18" fmla="*/ 123 w 278"/>
                <a:gd name="T19" fmla="*/ 201 h 245"/>
                <a:gd name="T20" fmla="*/ 143 w 278"/>
                <a:gd name="T21" fmla="*/ 213 h 245"/>
                <a:gd name="T22" fmla="*/ 155 w 278"/>
                <a:gd name="T23" fmla="*/ 227 h 245"/>
                <a:gd name="T24" fmla="*/ 196 w 278"/>
                <a:gd name="T25" fmla="*/ 234 h 245"/>
                <a:gd name="T26" fmla="*/ 211 w 278"/>
                <a:gd name="T27" fmla="*/ 240 h 245"/>
                <a:gd name="T28" fmla="*/ 225 w 278"/>
                <a:gd name="T29" fmla="*/ 217 h 245"/>
                <a:gd name="T30" fmla="*/ 232 w 278"/>
                <a:gd name="T31" fmla="*/ 217 h 245"/>
                <a:gd name="T32" fmla="*/ 238 w 278"/>
                <a:gd name="T33" fmla="*/ 223 h 245"/>
                <a:gd name="T34" fmla="*/ 264 w 278"/>
                <a:gd name="T35" fmla="*/ 233 h 245"/>
                <a:gd name="T36" fmla="*/ 278 w 278"/>
                <a:gd name="T37" fmla="*/ 233 h 245"/>
                <a:gd name="T38" fmla="*/ 278 w 278"/>
                <a:gd name="T39" fmla="*/ 224 h 245"/>
                <a:gd name="T40" fmla="*/ 266 w 278"/>
                <a:gd name="T41" fmla="*/ 215 h 245"/>
                <a:gd name="T42" fmla="*/ 249 w 278"/>
                <a:gd name="T43" fmla="*/ 215 h 245"/>
                <a:gd name="T44" fmla="*/ 241 w 278"/>
                <a:gd name="T45" fmla="*/ 208 h 245"/>
                <a:gd name="T46" fmla="*/ 247 w 278"/>
                <a:gd name="T47" fmla="*/ 197 h 245"/>
                <a:gd name="T48" fmla="*/ 260 w 278"/>
                <a:gd name="T49" fmla="*/ 191 h 245"/>
                <a:gd name="T50" fmla="*/ 260 w 278"/>
                <a:gd name="T51" fmla="*/ 173 h 245"/>
                <a:gd name="T52" fmla="*/ 251 w 278"/>
                <a:gd name="T53" fmla="*/ 173 h 245"/>
                <a:gd name="T54" fmla="*/ 243 w 278"/>
                <a:gd name="T55" fmla="*/ 186 h 245"/>
                <a:gd name="T56" fmla="*/ 236 w 278"/>
                <a:gd name="T57" fmla="*/ 186 h 245"/>
                <a:gd name="T58" fmla="*/ 236 w 278"/>
                <a:gd name="T59" fmla="*/ 175 h 245"/>
                <a:gd name="T60" fmla="*/ 246 w 278"/>
                <a:gd name="T61" fmla="*/ 166 h 245"/>
                <a:gd name="T62" fmla="*/ 231 w 278"/>
                <a:gd name="T63" fmla="*/ 144 h 245"/>
                <a:gd name="T64" fmla="*/ 231 w 278"/>
                <a:gd name="T65" fmla="*/ 122 h 245"/>
                <a:gd name="T66" fmla="*/ 132 w 278"/>
                <a:gd name="T67" fmla="*/ 122 h 245"/>
                <a:gd name="T68" fmla="*/ 132 w 278"/>
                <a:gd name="T69" fmla="*/ 97 h 245"/>
                <a:gd name="T70" fmla="*/ 163 w 278"/>
                <a:gd name="T71" fmla="*/ 40 h 245"/>
                <a:gd name="T72" fmla="*/ 152 w 278"/>
                <a:gd name="T73" fmla="*/ 1 h 245"/>
                <a:gd name="T74" fmla="*/ 0 w 278"/>
                <a:gd name="T75" fmla="*/ 0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78" h="245">
                  <a:moveTo>
                    <a:pt x="0" y="0"/>
                  </a:moveTo>
                  <a:cubicBezTo>
                    <a:pt x="0" y="65"/>
                    <a:pt x="0" y="65"/>
                    <a:pt x="0" y="65"/>
                  </a:cubicBezTo>
                  <a:cubicBezTo>
                    <a:pt x="30" y="116"/>
                    <a:pt x="30" y="116"/>
                    <a:pt x="30" y="116"/>
                  </a:cubicBezTo>
                  <a:cubicBezTo>
                    <a:pt x="30" y="133"/>
                    <a:pt x="30" y="133"/>
                    <a:pt x="30" y="133"/>
                  </a:cubicBezTo>
                  <a:cubicBezTo>
                    <a:pt x="19" y="154"/>
                    <a:pt x="19" y="154"/>
                    <a:pt x="19" y="154"/>
                  </a:cubicBezTo>
                  <a:cubicBezTo>
                    <a:pt x="19" y="207"/>
                    <a:pt x="19" y="207"/>
                    <a:pt x="19" y="207"/>
                  </a:cubicBezTo>
                  <a:cubicBezTo>
                    <a:pt x="30" y="203"/>
                    <a:pt x="30" y="203"/>
                    <a:pt x="30" y="203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96" y="217"/>
                    <a:pt x="114" y="219"/>
                    <a:pt x="110" y="209"/>
                  </a:cubicBezTo>
                  <a:cubicBezTo>
                    <a:pt x="105" y="201"/>
                    <a:pt x="110" y="198"/>
                    <a:pt x="123" y="201"/>
                  </a:cubicBezTo>
                  <a:cubicBezTo>
                    <a:pt x="133" y="198"/>
                    <a:pt x="140" y="202"/>
                    <a:pt x="143" y="213"/>
                  </a:cubicBezTo>
                  <a:cubicBezTo>
                    <a:pt x="157" y="216"/>
                    <a:pt x="161" y="221"/>
                    <a:pt x="155" y="227"/>
                  </a:cubicBezTo>
                  <a:cubicBezTo>
                    <a:pt x="174" y="243"/>
                    <a:pt x="187" y="245"/>
                    <a:pt x="196" y="234"/>
                  </a:cubicBezTo>
                  <a:cubicBezTo>
                    <a:pt x="211" y="225"/>
                    <a:pt x="216" y="227"/>
                    <a:pt x="211" y="240"/>
                  </a:cubicBezTo>
                  <a:cubicBezTo>
                    <a:pt x="223" y="237"/>
                    <a:pt x="228" y="229"/>
                    <a:pt x="225" y="217"/>
                  </a:cubicBezTo>
                  <a:cubicBezTo>
                    <a:pt x="232" y="217"/>
                    <a:pt x="232" y="217"/>
                    <a:pt x="232" y="217"/>
                  </a:cubicBezTo>
                  <a:cubicBezTo>
                    <a:pt x="238" y="223"/>
                    <a:pt x="238" y="223"/>
                    <a:pt x="238" y="223"/>
                  </a:cubicBezTo>
                  <a:cubicBezTo>
                    <a:pt x="264" y="233"/>
                    <a:pt x="264" y="233"/>
                    <a:pt x="264" y="233"/>
                  </a:cubicBezTo>
                  <a:cubicBezTo>
                    <a:pt x="278" y="233"/>
                    <a:pt x="278" y="233"/>
                    <a:pt x="278" y="233"/>
                  </a:cubicBezTo>
                  <a:cubicBezTo>
                    <a:pt x="278" y="224"/>
                    <a:pt x="278" y="224"/>
                    <a:pt x="278" y="224"/>
                  </a:cubicBezTo>
                  <a:cubicBezTo>
                    <a:pt x="266" y="215"/>
                    <a:pt x="266" y="215"/>
                    <a:pt x="266" y="215"/>
                  </a:cubicBezTo>
                  <a:cubicBezTo>
                    <a:pt x="249" y="215"/>
                    <a:pt x="249" y="215"/>
                    <a:pt x="249" y="215"/>
                  </a:cubicBezTo>
                  <a:cubicBezTo>
                    <a:pt x="241" y="208"/>
                    <a:pt x="241" y="208"/>
                    <a:pt x="241" y="208"/>
                  </a:cubicBezTo>
                  <a:cubicBezTo>
                    <a:pt x="247" y="197"/>
                    <a:pt x="247" y="197"/>
                    <a:pt x="247" y="197"/>
                  </a:cubicBezTo>
                  <a:cubicBezTo>
                    <a:pt x="260" y="191"/>
                    <a:pt x="260" y="191"/>
                    <a:pt x="260" y="191"/>
                  </a:cubicBezTo>
                  <a:cubicBezTo>
                    <a:pt x="260" y="173"/>
                    <a:pt x="260" y="173"/>
                    <a:pt x="260" y="173"/>
                  </a:cubicBezTo>
                  <a:cubicBezTo>
                    <a:pt x="251" y="173"/>
                    <a:pt x="251" y="173"/>
                    <a:pt x="251" y="173"/>
                  </a:cubicBezTo>
                  <a:cubicBezTo>
                    <a:pt x="243" y="186"/>
                    <a:pt x="243" y="186"/>
                    <a:pt x="243" y="186"/>
                  </a:cubicBezTo>
                  <a:cubicBezTo>
                    <a:pt x="236" y="186"/>
                    <a:pt x="236" y="186"/>
                    <a:pt x="236" y="186"/>
                  </a:cubicBezTo>
                  <a:cubicBezTo>
                    <a:pt x="236" y="175"/>
                    <a:pt x="236" y="175"/>
                    <a:pt x="236" y="175"/>
                  </a:cubicBezTo>
                  <a:cubicBezTo>
                    <a:pt x="246" y="166"/>
                    <a:pt x="246" y="166"/>
                    <a:pt x="246" y="166"/>
                  </a:cubicBezTo>
                  <a:cubicBezTo>
                    <a:pt x="231" y="144"/>
                    <a:pt x="231" y="144"/>
                    <a:pt x="231" y="144"/>
                  </a:cubicBezTo>
                  <a:cubicBezTo>
                    <a:pt x="231" y="122"/>
                    <a:pt x="231" y="122"/>
                    <a:pt x="231" y="122"/>
                  </a:cubicBezTo>
                  <a:cubicBezTo>
                    <a:pt x="132" y="122"/>
                    <a:pt x="132" y="122"/>
                    <a:pt x="132" y="122"/>
                  </a:cubicBezTo>
                  <a:cubicBezTo>
                    <a:pt x="132" y="97"/>
                    <a:pt x="132" y="97"/>
                    <a:pt x="132" y="97"/>
                  </a:cubicBezTo>
                  <a:cubicBezTo>
                    <a:pt x="163" y="40"/>
                    <a:pt x="163" y="40"/>
                    <a:pt x="163" y="40"/>
                  </a:cubicBezTo>
                  <a:cubicBezTo>
                    <a:pt x="152" y="1"/>
                    <a:pt x="152" y="1"/>
                    <a:pt x="152" y="1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1F497D">
                <a:lumMod val="20000"/>
                <a:lumOff val="8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9" name="Freeform 4484"/>
            <p:cNvSpPr>
              <a:spLocks/>
            </p:cNvSpPr>
            <p:nvPr/>
          </p:nvSpPr>
          <p:spPr bwMode="auto">
            <a:xfrm>
              <a:off x="6503305" y="4110845"/>
              <a:ext cx="554537" cy="933151"/>
            </a:xfrm>
            <a:custGeom>
              <a:avLst/>
              <a:gdLst>
                <a:gd name="T0" fmla="*/ 18 w 184"/>
                <a:gd name="T1" fmla="*/ 301 h 309"/>
                <a:gd name="T2" fmla="*/ 29 w 184"/>
                <a:gd name="T3" fmla="*/ 281 h 309"/>
                <a:gd name="T4" fmla="*/ 35 w 184"/>
                <a:gd name="T5" fmla="*/ 309 h 309"/>
                <a:gd name="T6" fmla="*/ 62 w 184"/>
                <a:gd name="T7" fmla="*/ 300 h 309"/>
                <a:gd name="T8" fmla="*/ 47 w 184"/>
                <a:gd name="T9" fmla="*/ 257 h 309"/>
                <a:gd name="T10" fmla="*/ 184 w 184"/>
                <a:gd name="T11" fmla="*/ 245 h 309"/>
                <a:gd name="T12" fmla="*/ 173 w 184"/>
                <a:gd name="T13" fmla="*/ 187 h 309"/>
                <a:gd name="T14" fmla="*/ 183 w 184"/>
                <a:gd name="T15" fmla="*/ 163 h 309"/>
                <a:gd name="T16" fmla="*/ 163 w 184"/>
                <a:gd name="T17" fmla="*/ 127 h 309"/>
                <a:gd name="T18" fmla="*/ 128 w 184"/>
                <a:gd name="T19" fmla="*/ 0 h 309"/>
                <a:gd name="T20" fmla="*/ 0 w 184"/>
                <a:gd name="T21" fmla="*/ 10 h 309"/>
                <a:gd name="T22" fmla="*/ 0 w 184"/>
                <a:gd name="T23" fmla="*/ 223 h 309"/>
                <a:gd name="T24" fmla="*/ 6 w 184"/>
                <a:gd name="T25" fmla="*/ 304 h 309"/>
                <a:gd name="T26" fmla="*/ 18 w 184"/>
                <a:gd name="T27" fmla="*/ 301 h 3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4" h="309">
                  <a:moveTo>
                    <a:pt x="18" y="301"/>
                  </a:moveTo>
                  <a:cubicBezTo>
                    <a:pt x="29" y="281"/>
                    <a:pt x="29" y="281"/>
                    <a:pt x="29" y="281"/>
                  </a:cubicBezTo>
                  <a:cubicBezTo>
                    <a:pt x="42" y="292"/>
                    <a:pt x="44" y="301"/>
                    <a:pt x="35" y="309"/>
                  </a:cubicBezTo>
                  <a:cubicBezTo>
                    <a:pt x="44" y="306"/>
                    <a:pt x="53" y="303"/>
                    <a:pt x="62" y="300"/>
                  </a:cubicBezTo>
                  <a:cubicBezTo>
                    <a:pt x="47" y="257"/>
                    <a:pt x="47" y="257"/>
                    <a:pt x="47" y="257"/>
                  </a:cubicBezTo>
                  <a:cubicBezTo>
                    <a:pt x="184" y="245"/>
                    <a:pt x="184" y="245"/>
                    <a:pt x="184" y="245"/>
                  </a:cubicBezTo>
                  <a:cubicBezTo>
                    <a:pt x="173" y="187"/>
                    <a:pt x="173" y="187"/>
                    <a:pt x="173" y="187"/>
                  </a:cubicBezTo>
                  <a:cubicBezTo>
                    <a:pt x="183" y="163"/>
                    <a:pt x="183" y="163"/>
                    <a:pt x="183" y="163"/>
                  </a:cubicBezTo>
                  <a:cubicBezTo>
                    <a:pt x="163" y="127"/>
                    <a:pt x="163" y="127"/>
                    <a:pt x="163" y="127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223"/>
                    <a:pt x="0" y="223"/>
                    <a:pt x="0" y="223"/>
                  </a:cubicBezTo>
                  <a:cubicBezTo>
                    <a:pt x="6" y="304"/>
                    <a:pt x="6" y="304"/>
                    <a:pt x="6" y="304"/>
                  </a:cubicBezTo>
                  <a:cubicBezTo>
                    <a:pt x="18" y="301"/>
                    <a:pt x="18" y="301"/>
                    <a:pt x="18" y="301"/>
                  </a:cubicBez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0" name="Freeform 4485"/>
            <p:cNvSpPr>
              <a:spLocks/>
            </p:cNvSpPr>
            <p:nvPr/>
          </p:nvSpPr>
          <p:spPr bwMode="auto">
            <a:xfrm>
              <a:off x="7084612" y="3589453"/>
              <a:ext cx="1320690" cy="578758"/>
            </a:xfrm>
            <a:custGeom>
              <a:avLst/>
              <a:gdLst>
                <a:gd name="T0" fmla="*/ 414 w 438"/>
                <a:gd name="T1" fmla="*/ 60 h 192"/>
                <a:gd name="T2" fmla="*/ 421 w 438"/>
                <a:gd name="T3" fmla="*/ 41 h 192"/>
                <a:gd name="T4" fmla="*/ 430 w 438"/>
                <a:gd name="T5" fmla="*/ 74 h 192"/>
                <a:gd name="T6" fmla="*/ 412 w 438"/>
                <a:gd name="T7" fmla="*/ 92 h 192"/>
                <a:gd name="T8" fmla="*/ 438 w 438"/>
                <a:gd name="T9" fmla="*/ 73 h 192"/>
                <a:gd name="T10" fmla="*/ 428 w 438"/>
                <a:gd name="T11" fmla="*/ 38 h 192"/>
                <a:gd name="T12" fmla="*/ 403 w 438"/>
                <a:gd name="T13" fmla="*/ 0 h 192"/>
                <a:gd name="T14" fmla="*/ 114 w 438"/>
                <a:gd name="T15" fmla="*/ 46 h 192"/>
                <a:gd name="T16" fmla="*/ 115 w 438"/>
                <a:gd name="T17" fmla="*/ 62 h 192"/>
                <a:gd name="T18" fmla="*/ 98 w 438"/>
                <a:gd name="T19" fmla="*/ 86 h 192"/>
                <a:gd name="T20" fmla="*/ 77 w 438"/>
                <a:gd name="T21" fmla="*/ 86 h 192"/>
                <a:gd name="T22" fmla="*/ 63 w 438"/>
                <a:gd name="T23" fmla="*/ 106 h 192"/>
                <a:gd name="T24" fmla="*/ 13 w 438"/>
                <a:gd name="T25" fmla="*/ 134 h 192"/>
                <a:gd name="T26" fmla="*/ 13 w 438"/>
                <a:gd name="T27" fmla="*/ 150 h 192"/>
                <a:gd name="T28" fmla="*/ 0 w 438"/>
                <a:gd name="T29" fmla="*/ 150 h 192"/>
                <a:gd name="T30" fmla="*/ 0 w 438"/>
                <a:gd name="T31" fmla="*/ 168 h 192"/>
                <a:gd name="T32" fmla="*/ 56 w 438"/>
                <a:gd name="T33" fmla="*/ 163 h 192"/>
                <a:gd name="T34" fmla="*/ 96 w 438"/>
                <a:gd name="T35" fmla="*/ 136 h 192"/>
                <a:gd name="T36" fmla="*/ 169 w 438"/>
                <a:gd name="T37" fmla="*/ 136 h 192"/>
                <a:gd name="T38" fmla="*/ 181 w 438"/>
                <a:gd name="T39" fmla="*/ 150 h 192"/>
                <a:gd name="T40" fmla="*/ 234 w 438"/>
                <a:gd name="T41" fmla="*/ 139 h 192"/>
                <a:gd name="T42" fmla="*/ 301 w 438"/>
                <a:gd name="T43" fmla="*/ 192 h 192"/>
                <a:gd name="T44" fmla="*/ 328 w 438"/>
                <a:gd name="T45" fmla="*/ 186 h 192"/>
                <a:gd name="T46" fmla="*/ 392 w 438"/>
                <a:gd name="T47" fmla="*/ 123 h 192"/>
                <a:gd name="T48" fmla="*/ 408 w 438"/>
                <a:gd name="T49" fmla="*/ 97 h 192"/>
                <a:gd name="T50" fmla="*/ 396 w 438"/>
                <a:gd name="T51" fmla="*/ 103 h 192"/>
                <a:gd name="T52" fmla="*/ 384 w 438"/>
                <a:gd name="T53" fmla="*/ 103 h 192"/>
                <a:gd name="T54" fmla="*/ 391 w 438"/>
                <a:gd name="T55" fmla="*/ 83 h 192"/>
                <a:gd name="T56" fmla="*/ 378 w 438"/>
                <a:gd name="T57" fmla="*/ 72 h 192"/>
                <a:gd name="T58" fmla="*/ 403 w 438"/>
                <a:gd name="T59" fmla="*/ 77 h 192"/>
                <a:gd name="T60" fmla="*/ 414 w 438"/>
                <a:gd name="T61" fmla="*/ 6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38" h="192">
                  <a:moveTo>
                    <a:pt x="414" y="60"/>
                  </a:moveTo>
                  <a:cubicBezTo>
                    <a:pt x="421" y="41"/>
                    <a:pt x="421" y="41"/>
                    <a:pt x="421" y="41"/>
                  </a:cubicBezTo>
                  <a:cubicBezTo>
                    <a:pt x="430" y="50"/>
                    <a:pt x="433" y="61"/>
                    <a:pt x="430" y="74"/>
                  </a:cubicBezTo>
                  <a:cubicBezTo>
                    <a:pt x="426" y="82"/>
                    <a:pt x="420" y="88"/>
                    <a:pt x="412" y="92"/>
                  </a:cubicBezTo>
                  <a:cubicBezTo>
                    <a:pt x="426" y="89"/>
                    <a:pt x="435" y="83"/>
                    <a:pt x="438" y="73"/>
                  </a:cubicBezTo>
                  <a:cubicBezTo>
                    <a:pt x="438" y="56"/>
                    <a:pt x="435" y="45"/>
                    <a:pt x="428" y="38"/>
                  </a:cubicBezTo>
                  <a:cubicBezTo>
                    <a:pt x="403" y="0"/>
                    <a:pt x="403" y="0"/>
                    <a:pt x="403" y="0"/>
                  </a:cubicBezTo>
                  <a:cubicBezTo>
                    <a:pt x="114" y="46"/>
                    <a:pt x="114" y="46"/>
                    <a:pt x="114" y="46"/>
                  </a:cubicBezTo>
                  <a:cubicBezTo>
                    <a:pt x="115" y="62"/>
                    <a:pt x="115" y="62"/>
                    <a:pt x="115" y="62"/>
                  </a:cubicBezTo>
                  <a:cubicBezTo>
                    <a:pt x="98" y="86"/>
                    <a:pt x="98" y="86"/>
                    <a:pt x="98" y="86"/>
                  </a:cubicBezTo>
                  <a:cubicBezTo>
                    <a:pt x="77" y="86"/>
                    <a:pt x="77" y="86"/>
                    <a:pt x="77" y="86"/>
                  </a:cubicBezTo>
                  <a:cubicBezTo>
                    <a:pt x="63" y="106"/>
                    <a:pt x="63" y="106"/>
                    <a:pt x="63" y="106"/>
                  </a:cubicBezTo>
                  <a:cubicBezTo>
                    <a:pt x="13" y="134"/>
                    <a:pt x="13" y="134"/>
                    <a:pt x="13" y="134"/>
                  </a:cubicBezTo>
                  <a:cubicBezTo>
                    <a:pt x="13" y="150"/>
                    <a:pt x="13" y="150"/>
                    <a:pt x="13" y="150"/>
                  </a:cubicBezTo>
                  <a:cubicBezTo>
                    <a:pt x="0" y="150"/>
                    <a:pt x="0" y="150"/>
                    <a:pt x="0" y="150"/>
                  </a:cubicBezTo>
                  <a:cubicBezTo>
                    <a:pt x="0" y="168"/>
                    <a:pt x="0" y="168"/>
                    <a:pt x="0" y="168"/>
                  </a:cubicBezTo>
                  <a:cubicBezTo>
                    <a:pt x="56" y="163"/>
                    <a:pt x="56" y="163"/>
                    <a:pt x="56" y="163"/>
                  </a:cubicBezTo>
                  <a:cubicBezTo>
                    <a:pt x="96" y="136"/>
                    <a:pt x="96" y="136"/>
                    <a:pt x="96" y="136"/>
                  </a:cubicBezTo>
                  <a:cubicBezTo>
                    <a:pt x="169" y="136"/>
                    <a:pt x="169" y="136"/>
                    <a:pt x="169" y="136"/>
                  </a:cubicBezTo>
                  <a:cubicBezTo>
                    <a:pt x="181" y="150"/>
                    <a:pt x="181" y="150"/>
                    <a:pt x="181" y="150"/>
                  </a:cubicBezTo>
                  <a:cubicBezTo>
                    <a:pt x="234" y="139"/>
                    <a:pt x="234" y="139"/>
                    <a:pt x="234" y="139"/>
                  </a:cubicBezTo>
                  <a:cubicBezTo>
                    <a:pt x="301" y="192"/>
                    <a:pt x="301" y="192"/>
                    <a:pt x="301" y="192"/>
                  </a:cubicBezTo>
                  <a:cubicBezTo>
                    <a:pt x="308" y="187"/>
                    <a:pt x="317" y="185"/>
                    <a:pt x="328" y="186"/>
                  </a:cubicBezTo>
                  <a:cubicBezTo>
                    <a:pt x="337" y="144"/>
                    <a:pt x="358" y="123"/>
                    <a:pt x="392" y="123"/>
                  </a:cubicBezTo>
                  <a:cubicBezTo>
                    <a:pt x="408" y="97"/>
                    <a:pt x="408" y="97"/>
                    <a:pt x="408" y="97"/>
                  </a:cubicBezTo>
                  <a:cubicBezTo>
                    <a:pt x="396" y="103"/>
                    <a:pt x="396" y="103"/>
                    <a:pt x="396" y="103"/>
                  </a:cubicBezTo>
                  <a:cubicBezTo>
                    <a:pt x="384" y="103"/>
                    <a:pt x="384" y="103"/>
                    <a:pt x="384" y="103"/>
                  </a:cubicBezTo>
                  <a:cubicBezTo>
                    <a:pt x="391" y="83"/>
                    <a:pt x="391" y="83"/>
                    <a:pt x="391" y="83"/>
                  </a:cubicBezTo>
                  <a:cubicBezTo>
                    <a:pt x="383" y="79"/>
                    <a:pt x="378" y="76"/>
                    <a:pt x="378" y="72"/>
                  </a:cubicBezTo>
                  <a:cubicBezTo>
                    <a:pt x="403" y="77"/>
                    <a:pt x="403" y="77"/>
                    <a:pt x="403" y="77"/>
                  </a:cubicBezTo>
                  <a:cubicBezTo>
                    <a:pt x="414" y="60"/>
                    <a:pt x="414" y="60"/>
                    <a:pt x="414" y="60"/>
                  </a:cubicBez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1" name="Freeform 4486"/>
            <p:cNvSpPr>
              <a:spLocks/>
            </p:cNvSpPr>
            <p:nvPr/>
          </p:nvSpPr>
          <p:spPr bwMode="auto">
            <a:xfrm>
              <a:off x="7221015" y="3999937"/>
              <a:ext cx="771253" cy="560911"/>
            </a:xfrm>
            <a:custGeom>
              <a:avLst/>
              <a:gdLst>
                <a:gd name="T0" fmla="*/ 256 w 256"/>
                <a:gd name="T1" fmla="*/ 56 h 186"/>
                <a:gd name="T2" fmla="*/ 189 w 256"/>
                <a:gd name="T3" fmla="*/ 3 h 186"/>
                <a:gd name="T4" fmla="*/ 136 w 256"/>
                <a:gd name="T5" fmla="*/ 14 h 186"/>
                <a:gd name="T6" fmla="*/ 124 w 256"/>
                <a:gd name="T7" fmla="*/ 0 h 186"/>
                <a:gd name="T8" fmla="*/ 51 w 256"/>
                <a:gd name="T9" fmla="*/ 0 h 186"/>
                <a:gd name="T10" fmla="*/ 11 w 256"/>
                <a:gd name="T11" fmla="*/ 27 h 186"/>
                <a:gd name="T12" fmla="*/ 0 w 256"/>
                <a:gd name="T13" fmla="*/ 43 h 186"/>
                <a:gd name="T14" fmla="*/ 34 w 256"/>
                <a:gd name="T15" fmla="*/ 54 h 186"/>
                <a:gd name="T16" fmla="*/ 54 w 256"/>
                <a:gd name="T17" fmla="*/ 84 h 186"/>
                <a:gd name="T18" fmla="*/ 81 w 256"/>
                <a:gd name="T19" fmla="*/ 103 h 186"/>
                <a:gd name="T20" fmla="*/ 112 w 256"/>
                <a:gd name="T21" fmla="*/ 131 h 186"/>
                <a:gd name="T22" fmla="*/ 125 w 256"/>
                <a:gd name="T23" fmla="*/ 158 h 186"/>
                <a:gd name="T24" fmla="*/ 140 w 256"/>
                <a:gd name="T25" fmla="*/ 180 h 186"/>
                <a:gd name="T26" fmla="*/ 156 w 256"/>
                <a:gd name="T27" fmla="*/ 186 h 186"/>
                <a:gd name="T28" fmla="*/ 174 w 256"/>
                <a:gd name="T29" fmla="*/ 170 h 186"/>
                <a:gd name="T30" fmla="*/ 174 w 256"/>
                <a:gd name="T31" fmla="*/ 157 h 186"/>
                <a:gd name="T32" fmla="*/ 183 w 256"/>
                <a:gd name="T33" fmla="*/ 157 h 186"/>
                <a:gd name="T34" fmla="*/ 230 w 256"/>
                <a:gd name="T35" fmla="*/ 105 h 186"/>
                <a:gd name="T36" fmla="*/ 256 w 256"/>
                <a:gd name="T37" fmla="*/ 56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6" h="186">
                  <a:moveTo>
                    <a:pt x="256" y="56"/>
                  </a:moveTo>
                  <a:cubicBezTo>
                    <a:pt x="189" y="3"/>
                    <a:pt x="189" y="3"/>
                    <a:pt x="189" y="3"/>
                  </a:cubicBezTo>
                  <a:cubicBezTo>
                    <a:pt x="136" y="14"/>
                    <a:pt x="136" y="14"/>
                    <a:pt x="136" y="14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51" y="0"/>
                    <a:pt x="51" y="0"/>
                    <a:pt x="51" y="0"/>
                  </a:cubicBezTo>
                  <a:cubicBezTo>
                    <a:pt x="11" y="27"/>
                    <a:pt x="11" y="27"/>
                    <a:pt x="11" y="27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54" y="84"/>
                    <a:pt x="54" y="84"/>
                    <a:pt x="54" y="84"/>
                  </a:cubicBezTo>
                  <a:cubicBezTo>
                    <a:pt x="81" y="103"/>
                    <a:pt x="81" y="103"/>
                    <a:pt x="81" y="103"/>
                  </a:cubicBezTo>
                  <a:cubicBezTo>
                    <a:pt x="112" y="131"/>
                    <a:pt x="112" y="131"/>
                    <a:pt x="112" y="131"/>
                  </a:cubicBezTo>
                  <a:cubicBezTo>
                    <a:pt x="125" y="158"/>
                    <a:pt x="125" y="158"/>
                    <a:pt x="125" y="158"/>
                  </a:cubicBezTo>
                  <a:cubicBezTo>
                    <a:pt x="140" y="180"/>
                    <a:pt x="140" y="180"/>
                    <a:pt x="140" y="180"/>
                  </a:cubicBezTo>
                  <a:cubicBezTo>
                    <a:pt x="156" y="186"/>
                    <a:pt x="156" y="186"/>
                    <a:pt x="156" y="186"/>
                  </a:cubicBezTo>
                  <a:cubicBezTo>
                    <a:pt x="174" y="170"/>
                    <a:pt x="174" y="170"/>
                    <a:pt x="174" y="170"/>
                  </a:cubicBezTo>
                  <a:cubicBezTo>
                    <a:pt x="174" y="157"/>
                    <a:pt x="174" y="157"/>
                    <a:pt x="174" y="157"/>
                  </a:cubicBezTo>
                  <a:cubicBezTo>
                    <a:pt x="183" y="157"/>
                    <a:pt x="183" y="157"/>
                    <a:pt x="183" y="157"/>
                  </a:cubicBezTo>
                  <a:cubicBezTo>
                    <a:pt x="230" y="105"/>
                    <a:pt x="230" y="105"/>
                    <a:pt x="230" y="105"/>
                  </a:cubicBezTo>
                  <a:cubicBezTo>
                    <a:pt x="234" y="80"/>
                    <a:pt x="243" y="64"/>
                    <a:pt x="256" y="56"/>
                  </a:cubicBez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2" name="Freeform 4487"/>
            <p:cNvSpPr>
              <a:spLocks/>
            </p:cNvSpPr>
            <p:nvPr/>
          </p:nvSpPr>
          <p:spPr bwMode="auto">
            <a:xfrm>
              <a:off x="6889568" y="4081524"/>
              <a:ext cx="801848" cy="826068"/>
            </a:xfrm>
            <a:custGeom>
              <a:avLst/>
              <a:gdLst>
                <a:gd name="T0" fmla="*/ 65 w 266"/>
                <a:gd name="T1" fmla="*/ 5 h 274"/>
                <a:gd name="T2" fmla="*/ 0 w 266"/>
                <a:gd name="T3" fmla="*/ 10 h 274"/>
                <a:gd name="T4" fmla="*/ 35 w 266"/>
                <a:gd name="T5" fmla="*/ 137 h 274"/>
                <a:gd name="T6" fmla="*/ 55 w 266"/>
                <a:gd name="T7" fmla="*/ 173 h 274"/>
                <a:gd name="T8" fmla="*/ 45 w 266"/>
                <a:gd name="T9" fmla="*/ 197 h 274"/>
                <a:gd name="T10" fmla="*/ 56 w 266"/>
                <a:gd name="T11" fmla="*/ 255 h 274"/>
                <a:gd name="T12" fmla="*/ 71 w 266"/>
                <a:gd name="T13" fmla="*/ 271 h 274"/>
                <a:gd name="T14" fmla="*/ 204 w 266"/>
                <a:gd name="T15" fmla="*/ 260 h 274"/>
                <a:gd name="T16" fmla="*/ 216 w 266"/>
                <a:gd name="T17" fmla="*/ 274 h 274"/>
                <a:gd name="T18" fmla="*/ 216 w 266"/>
                <a:gd name="T19" fmla="*/ 244 h 274"/>
                <a:gd name="T20" fmla="*/ 249 w 266"/>
                <a:gd name="T21" fmla="*/ 247 h 274"/>
                <a:gd name="T22" fmla="*/ 266 w 266"/>
                <a:gd name="T23" fmla="*/ 159 h 274"/>
                <a:gd name="T24" fmla="*/ 250 w 266"/>
                <a:gd name="T25" fmla="*/ 153 h 274"/>
                <a:gd name="T26" fmla="*/ 235 w 266"/>
                <a:gd name="T27" fmla="*/ 131 h 274"/>
                <a:gd name="T28" fmla="*/ 222 w 266"/>
                <a:gd name="T29" fmla="*/ 104 h 274"/>
                <a:gd name="T30" fmla="*/ 191 w 266"/>
                <a:gd name="T31" fmla="*/ 76 h 274"/>
                <a:gd name="T32" fmla="*/ 164 w 266"/>
                <a:gd name="T33" fmla="*/ 57 h 274"/>
                <a:gd name="T34" fmla="*/ 144 w 266"/>
                <a:gd name="T35" fmla="*/ 27 h 274"/>
                <a:gd name="T36" fmla="*/ 110 w 266"/>
                <a:gd name="T37" fmla="*/ 16 h 274"/>
                <a:gd name="T38" fmla="*/ 121 w 266"/>
                <a:gd name="T39" fmla="*/ 0 h 274"/>
                <a:gd name="T40" fmla="*/ 65 w 266"/>
                <a:gd name="T41" fmla="*/ 5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66" h="274">
                  <a:moveTo>
                    <a:pt x="65" y="5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35" y="137"/>
                    <a:pt x="35" y="137"/>
                    <a:pt x="35" y="137"/>
                  </a:cubicBezTo>
                  <a:cubicBezTo>
                    <a:pt x="55" y="173"/>
                    <a:pt x="55" y="173"/>
                    <a:pt x="55" y="173"/>
                  </a:cubicBezTo>
                  <a:cubicBezTo>
                    <a:pt x="45" y="197"/>
                    <a:pt x="45" y="197"/>
                    <a:pt x="45" y="197"/>
                  </a:cubicBezTo>
                  <a:cubicBezTo>
                    <a:pt x="56" y="255"/>
                    <a:pt x="56" y="255"/>
                    <a:pt x="56" y="255"/>
                  </a:cubicBezTo>
                  <a:cubicBezTo>
                    <a:pt x="71" y="271"/>
                    <a:pt x="71" y="271"/>
                    <a:pt x="71" y="271"/>
                  </a:cubicBezTo>
                  <a:cubicBezTo>
                    <a:pt x="204" y="260"/>
                    <a:pt x="204" y="260"/>
                    <a:pt x="204" y="260"/>
                  </a:cubicBezTo>
                  <a:cubicBezTo>
                    <a:pt x="216" y="274"/>
                    <a:pt x="216" y="274"/>
                    <a:pt x="216" y="274"/>
                  </a:cubicBezTo>
                  <a:cubicBezTo>
                    <a:pt x="216" y="244"/>
                    <a:pt x="216" y="244"/>
                    <a:pt x="216" y="244"/>
                  </a:cubicBezTo>
                  <a:cubicBezTo>
                    <a:pt x="249" y="247"/>
                    <a:pt x="249" y="247"/>
                    <a:pt x="249" y="247"/>
                  </a:cubicBezTo>
                  <a:cubicBezTo>
                    <a:pt x="246" y="218"/>
                    <a:pt x="251" y="189"/>
                    <a:pt x="266" y="159"/>
                  </a:cubicBezTo>
                  <a:cubicBezTo>
                    <a:pt x="250" y="153"/>
                    <a:pt x="250" y="153"/>
                    <a:pt x="250" y="153"/>
                  </a:cubicBezTo>
                  <a:cubicBezTo>
                    <a:pt x="235" y="131"/>
                    <a:pt x="235" y="131"/>
                    <a:pt x="235" y="131"/>
                  </a:cubicBezTo>
                  <a:cubicBezTo>
                    <a:pt x="222" y="104"/>
                    <a:pt x="222" y="104"/>
                    <a:pt x="222" y="104"/>
                  </a:cubicBezTo>
                  <a:cubicBezTo>
                    <a:pt x="191" y="76"/>
                    <a:pt x="191" y="76"/>
                    <a:pt x="191" y="76"/>
                  </a:cubicBezTo>
                  <a:cubicBezTo>
                    <a:pt x="164" y="57"/>
                    <a:pt x="164" y="57"/>
                    <a:pt x="164" y="57"/>
                  </a:cubicBezTo>
                  <a:cubicBezTo>
                    <a:pt x="144" y="27"/>
                    <a:pt x="144" y="27"/>
                    <a:pt x="144" y="27"/>
                  </a:cubicBezTo>
                  <a:cubicBezTo>
                    <a:pt x="110" y="16"/>
                    <a:pt x="110" y="16"/>
                    <a:pt x="110" y="16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65" y="5"/>
                    <a:pt x="65" y="5"/>
                    <a:pt x="65" y="5"/>
                  </a:cubicBez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3" name="Freeform 4488"/>
            <p:cNvSpPr>
              <a:spLocks/>
            </p:cNvSpPr>
            <p:nvPr/>
          </p:nvSpPr>
          <p:spPr bwMode="auto">
            <a:xfrm>
              <a:off x="6644807" y="4817083"/>
              <a:ext cx="1369132" cy="1019838"/>
            </a:xfrm>
            <a:custGeom>
              <a:avLst/>
              <a:gdLst>
                <a:gd name="T0" fmla="*/ 297 w 454"/>
                <a:gd name="T1" fmla="*/ 0 h 338"/>
                <a:gd name="T2" fmla="*/ 297 w 454"/>
                <a:gd name="T3" fmla="*/ 30 h 338"/>
                <a:gd name="T4" fmla="*/ 285 w 454"/>
                <a:gd name="T5" fmla="*/ 16 h 338"/>
                <a:gd name="T6" fmla="*/ 152 w 454"/>
                <a:gd name="T7" fmla="*/ 27 h 338"/>
                <a:gd name="T8" fmla="*/ 137 w 454"/>
                <a:gd name="T9" fmla="*/ 11 h 338"/>
                <a:gd name="T10" fmla="*/ 0 w 454"/>
                <a:gd name="T11" fmla="*/ 23 h 338"/>
                <a:gd name="T12" fmla="*/ 15 w 454"/>
                <a:gd name="T13" fmla="*/ 66 h 338"/>
                <a:gd name="T14" fmla="*/ 135 w 454"/>
                <a:gd name="T15" fmla="*/ 93 h 338"/>
                <a:gd name="T16" fmla="*/ 171 w 454"/>
                <a:gd name="T17" fmla="*/ 75 h 338"/>
                <a:gd name="T18" fmla="*/ 181 w 454"/>
                <a:gd name="T19" fmla="*/ 64 h 338"/>
                <a:gd name="T20" fmla="*/ 226 w 454"/>
                <a:gd name="T21" fmla="*/ 79 h 338"/>
                <a:gd name="T22" fmla="*/ 238 w 454"/>
                <a:gd name="T23" fmla="*/ 93 h 338"/>
                <a:gd name="T24" fmla="*/ 271 w 454"/>
                <a:gd name="T25" fmla="*/ 110 h 338"/>
                <a:gd name="T26" fmla="*/ 284 w 454"/>
                <a:gd name="T27" fmla="*/ 129 h 338"/>
                <a:gd name="T28" fmla="*/ 290 w 454"/>
                <a:gd name="T29" fmla="*/ 203 h 338"/>
                <a:gd name="T30" fmla="*/ 296 w 454"/>
                <a:gd name="T31" fmla="*/ 182 h 338"/>
                <a:gd name="T32" fmla="*/ 292 w 454"/>
                <a:gd name="T33" fmla="*/ 210 h 338"/>
                <a:gd name="T34" fmla="*/ 330 w 454"/>
                <a:gd name="T35" fmla="*/ 270 h 338"/>
                <a:gd name="T36" fmla="*/ 342 w 454"/>
                <a:gd name="T37" fmla="*/ 270 h 338"/>
                <a:gd name="T38" fmla="*/ 366 w 454"/>
                <a:gd name="T39" fmla="*/ 303 h 338"/>
                <a:gd name="T40" fmla="*/ 398 w 454"/>
                <a:gd name="T41" fmla="*/ 338 h 338"/>
                <a:gd name="T42" fmla="*/ 419 w 454"/>
                <a:gd name="T43" fmla="*/ 338 h 338"/>
                <a:gd name="T44" fmla="*/ 432 w 454"/>
                <a:gd name="T45" fmla="*/ 333 h 338"/>
                <a:gd name="T46" fmla="*/ 432 w 454"/>
                <a:gd name="T47" fmla="*/ 333 h 338"/>
                <a:gd name="T48" fmla="*/ 440 w 454"/>
                <a:gd name="T49" fmla="*/ 323 h 338"/>
                <a:gd name="T50" fmla="*/ 443 w 454"/>
                <a:gd name="T51" fmla="*/ 316 h 338"/>
                <a:gd name="T52" fmla="*/ 444 w 454"/>
                <a:gd name="T53" fmla="*/ 297 h 338"/>
                <a:gd name="T54" fmla="*/ 451 w 454"/>
                <a:gd name="T55" fmla="*/ 279 h 338"/>
                <a:gd name="T56" fmla="*/ 401 w 454"/>
                <a:gd name="T57" fmla="*/ 147 h 338"/>
                <a:gd name="T58" fmla="*/ 401 w 454"/>
                <a:gd name="T59" fmla="*/ 128 h 338"/>
                <a:gd name="T60" fmla="*/ 330 w 454"/>
                <a:gd name="T61" fmla="*/ 3 h 338"/>
                <a:gd name="T62" fmla="*/ 297 w 454"/>
                <a:gd name="T63" fmla="*/ 0 h 3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54" h="338">
                  <a:moveTo>
                    <a:pt x="297" y="0"/>
                  </a:moveTo>
                  <a:cubicBezTo>
                    <a:pt x="297" y="30"/>
                    <a:pt x="297" y="30"/>
                    <a:pt x="297" y="30"/>
                  </a:cubicBezTo>
                  <a:cubicBezTo>
                    <a:pt x="285" y="16"/>
                    <a:pt x="285" y="16"/>
                    <a:pt x="285" y="16"/>
                  </a:cubicBezTo>
                  <a:cubicBezTo>
                    <a:pt x="152" y="27"/>
                    <a:pt x="152" y="27"/>
                    <a:pt x="152" y="27"/>
                  </a:cubicBezTo>
                  <a:cubicBezTo>
                    <a:pt x="137" y="11"/>
                    <a:pt x="137" y="11"/>
                    <a:pt x="137" y="11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5" y="66"/>
                    <a:pt x="15" y="66"/>
                    <a:pt x="15" y="66"/>
                  </a:cubicBezTo>
                  <a:cubicBezTo>
                    <a:pt x="70" y="51"/>
                    <a:pt x="110" y="59"/>
                    <a:pt x="135" y="93"/>
                  </a:cubicBezTo>
                  <a:cubicBezTo>
                    <a:pt x="149" y="92"/>
                    <a:pt x="161" y="86"/>
                    <a:pt x="171" y="75"/>
                  </a:cubicBezTo>
                  <a:cubicBezTo>
                    <a:pt x="182" y="75"/>
                    <a:pt x="186" y="71"/>
                    <a:pt x="181" y="64"/>
                  </a:cubicBezTo>
                  <a:cubicBezTo>
                    <a:pt x="200" y="59"/>
                    <a:pt x="215" y="64"/>
                    <a:pt x="226" y="79"/>
                  </a:cubicBezTo>
                  <a:cubicBezTo>
                    <a:pt x="238" y="93"/>
                    <a:pt x="238" y="93"/>
                    <a:pt x="238" y="93"/>
                  </a:cubicBezTo>
                  <a:cubicBezTo>
                    <a:pt x="249" y="102"/>
                    <a:pt x="260" y="107"/>
                    <a:pt x="271" y="110"/>
                  </a:cubicBezTo>
                  <a:cubicBezTo>
                    <a:pt x="284" y="129"/>
                    <a:pt x="284" y="129"/>
                    <a:pt x="284" y="129"/>
                  </a:cubicBezTo>
                  <a:cubicBezTo>
                    <a:pt x="280" y="176"/>
                    <a:pt x="282" y="201"/>
                    <a:pt x="290" y="203"/>
                  </a:cubicBezTo>
                  <a:cubicBezTo>
                    <a:pt x="293" y="201"/>
                    <a:pt x="295" y="194"/>
                    <a:pt x="296" y="182"/>
                  </a:cubicBezTo>
                  <a:cubicBezTo>
                    <a:pt x="310" y="181"/>
                    <a:pt x="308" y="190"/>
                    <a:pt x="292" y="210"/>
                  </a:cubicBezTo>
                  <a:cubicBezTo>
                    <a:pt x="306" y="225"/>
                    <a:pt x="319" y="245"/>
                    <a:pt x="330" y="270"/>
                  </a:cubicBezTo>
                  <a:cubicBezTo>
                    <a:pt x="342" y="270"/>
                    <a:pt x="342" y="270"/>
                    <a:pt x="342" y="270"/>
                  </a:cubicBezTo>
                  <a:cubicBezTo>
                    <a:pt x="348" y="284"/>
                    <a:pt x="356" y="295"/>
                    <a:pt x="366" y="303"/>
                  </a:cubicBezTo>
                  <a:cubicBezTo>
                    <a:pt x="383" y="300"/>
                    <a:pt x="393" y="312"/>
                    <a:pt x="398" y="338"/>
                  </a:cubicBezTo>
                  <a:cubicBezTo>
                    <a:pt x="419" y="338"/>
                    <a:pt x="419" y="338"/>
                    <a:pt x="419" y="338"/>
                  </a:cubicBezTo>
                  <a:cubicBezTo>
                    <a:pt x="432" y="333"/>
                    <a:pt x="432" y="333"/>
                    <a:pt x="432" y="333"/>
                  </a:cubicBezTo>
                  <a:cubicBezTo>
                    <a:pt x="432" y="333"/>
                    <a:pt x="432" y="333"/>
                    <a:pt x="432" y="333"/>
                  </a:cubicBezTo>
                  <a:cubicBezTo>
                    <a:pt x="440" y="323"/>
                    <a:pt x="440" y="323"/>
                    <a:pt x="440" y="323"/>
                  </a:cubicBezTo>
                  <a:cubicBezTo>
                    <a:pt x="442" y="321"/>
                    <a:pt x="443" y="318"/>
                    <a:pt x="443" y="316"/>
                  </a:cubicBezTo>
                  <a:cubicBezTo>
                    <a:pt x="445" y="310"/>
                    <a:pt x="445" y="304"/>
                    <a:pt x="444" y="297"/>
                  </a:cubicBezTo>
                  <a:cubicBezTo>
                    <a:pt x="451" y="279"/>
                    <a:pt x="451" y="279"/>
                    <a:pt x="451" y="279"/>
                  </a:cubicBezTo>
                  <a:cubicBezTo>
                    <a:pt x="454" y="242"/>
                    <a:pt x="437" y="197"/>
                    <a:pt x="401" y="147"/>
                  </a:cubicBezTo>
                  <a:cubicBezTo>
                    <a:pt x="401" y="128"/>
                    <a:pt x="401" y="128"/>
                    <a:pt x="401" y="128"/>
                  </a:cubicBezTo>
                  <a:cubicBezTo>
                    <a:pt x="359" y="86"/>
                    <a:pt x="335" y="45"/>
                    <a:pt x="330" y="3"/>
                  </a:cubicBezTo>
                  <a:cubicBezTo>
                    <a:pt x="297" y="0"/>
                    <a:pt x="297" y="0"/>
                    <a:pt x="297" y="0"/>
                  </a:cubicBezTo>
                  <a:close/>
                </a:path>
              </a:pathLst>
            </a:custGeom>
            <a:solidFill>
              <a:srgbClr val="F79646">
                <a:lumMod val="40000"/>
                <a:lumOff val="6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4" name="Freeform 4489"/>
            <p:cNvSpPr>
              <a:spLocks/>
            </p:cNvSpPr>
            <p:nvPr/>
          </p:nvSpPr>
          <p:spPr bwMode="auto">
            <a:xfrm>
              <a:off x="2768150" y="1310116"/>
              <a:ext cx="1537405" cy="965022"/>
            </a:xfrm>
            <a:custGeom>
              <a:avLst/>
              <a:gdLst>
                <a:gd name="T0" fmla="*/ 46 w 510"/>
                <a:gd name="T1" fmla="*/ 227 h 320"/>
                <a:gd name="T2" fmla="*/ 63 w 510"/>
                <a:gd name="T3" fmla="*/ 215 h 320"/>
                <a:gd name="T4" fmla="*/ 63 w 510"/>
                <a:gd name="T5" fmla="*/ 258 h 320"/>
                <a:gd name="T6" fmla="*/ 89 w 510"/>
                <a:gd name="T7" fmla="*/ 280 h 320"/>
                <a:gd name="T8" fmla="*/ 89 w 510"/>
                <a:gd name="T9" fmla="*/ 304 h 320"/>
                <a:gd name="T10" fmla="*/ 149 w 510"/>
                <a:gd name="T11" fmla="*/ 304 h 320"/>
                <a:gd name="T12" fmla="*/ 164 w 510"/>
                <a:gd name="T13" fmla="*/ 290 h 320"/>
                <a:gd name="T14" fmla="*/ 174 w 510"/>
                <a:gd name="T15" fmla="*/ 319 h 320"/>
                <a:gd name="T16" fmla="*/ 180 w 510"/>
                <a:gd name="T17" fmla="*/ 284 h 320"/>
                <a:gd name="T18" fmla="*/ 486 w 510"/>
                <a:gd name="T19" fmla="*/ 320 h 320"/>
                <a:gd name="T20" fmla="*/ 492 w 510"/>
                <a:gd name="T21" fmla="*/ 258 h 320"/>
                <a:gd name="T22" fmla="*/ 510 w 510"/>
                <a:gd name="T23" fmla="*/ 72 h 320"/>
                <a:gd name="T24" fmla="*/ 12 w 510"/>
                <a:gd name="T25" fmla="*/ 0 h 320"/>
                <a:gd name="T26" fmla="*/ 0 w 510"/>
                <a:gd name="T27" fmla="*/ 58 h 320"/>
                <a:gd name="T28" fmla="*/ 13 w 510"/>
                <a:gd name="T29" fmla="*/ 77 h 320"/>
                <a:gd name="T30" fmla="*/ 13 w 510"/>
                <a:gd name="T31" fmla="*/ 101 h 320"/>
                <a:gd name="T32" fmla="*/ 38 w 510"/>
                <a:gd name="T33" fmla="*/ 145 h 320"/>
                <a:gd name="T34" fmla="*/ 54 w 510"/>
                <a:gd name="T35" fmla="*/ 158 h 320"/>
                <a:gd name="T36" fmla="*/ 35 w 510"/>
                <a:gd name="T37" fmla="*/ 215 h 320"/>
                <a:gd name="T38" fmla="*/ 46 w 510"/>
                <a:gd name="T39" fmla="*/ 227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510" h="320">
                  <a:moveTo>
                    <a:pt x="46" y="227"/>
                  </a:moveTo>
                  <a:cubicBezTo>
                    <a:pt x="63" y="215"/>
                    <a:pt x="63" y="215"/>
                    <a:pt x="63" y="215"/>
                  </a:cubicBezTo>
                  <a:cubicBezTo>
                    <a:pt x="63" y="258"/>
                    <a:pt x="63" y="258"/>
                    <a:pt x="63" y="258"/>
                  </a:cubicBezTo>
                  <a:cubicBezTo>
                    <a:pt x="89" y="280"/>
                    <a:pt x="89" y="280"/>
                    <a:pt x="89" y="280"/>
                  </a:cubicBezTo>
                  <a:cubicBezTo>
                    <a:pt x="89" y="304"/>
                    <a:pt x="89" y="304"/>
                    <a:pt x="89" y="304"/>
                  </a:cubicBezTo>
                  <a:cubicBezTo>
                    <a:pt x="149" y="304"/>
                    <a:pt x="149" y="304"/>
                    <a:pt x="149" y="304"/>
                  </a:cubicBezTo>
                  <a:cubicBezTo>
                    <a:pt x="164" y="290"/>
                    <a:pt x="164" y="290"/>
                    <a:pt x="164" y="290"/>
                  </a:cubicBezTo>
                  <a:cubicBezTo>
                    <a:pt x="174" y="319"/>
                    <a:pt x="174" y="319"/>
                    <a:pt x="174" y="319"/>
                  </a:cubicBezTo>
                  <a:cubicBezTo>
                    <a:pt x="180" y="284"/>
                    <a:pt x="180" y="284"/>
                    <a:pt x="180" y="284"/>
                  </a:cubicBezTo>
                  <a:cubicBezTo>
                    <a:pt x="486" y="320"/>
                    <a:pt x="486" y="320"/>
                    <a:pt x="486" y="320"/>
                  </a:cubicBezTo>
                  <a:cubicBezTo>
                    <a:pt x="492" y="258"/>
                    <a:pt x="492" y="258"/>
                    <a:pt x="492" y="258"/>
                  </a:cubicBezTo>
                  <a:cubicBezTo>
                    <a:pt x="510" y="72"/>
                    <a:pt x="510" y="72"/>
                    <a:pt x="510" y="72"/>
                  </a:cubicBezTo>
                  <a:cubicBezTo>
                    <a:pt x="337" y="58"/>
                    <a:pt x="171" y="34"/>
                    <a:pt x="12" y="0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13" y="77"/>
                    <a:pt x="13" y="77"/>
                    <a:pt x="13" y="77"/>
                  </a:cubicBezTo>
                  <a:cubicBezTo>
                    <a:pt x="13" y="101"/>
                    <a:pt x="13" y="101"/>
                    <a:pt x="13" y="101"/>
                  </a:cubicBezTo>
                  <a:cubicBezTo>
                    <a:pt x="38" y="145"/>
                    <a:pt x="38" y="145"/>
                    <a:pt x="38" y="145"/>
                  </a:cubicBezTo>
                  <a:cubicBezTo>
                    <a:pt x="54" y="158"/>
                    <a:pt x="54" y="158"/>
                    <a:pt x="54" y="158"/>
                  </a:cubicBezTo>
                  <a:cubicBezTo>
                    <a:pt x="35" y="215"/>
                    <a:pt x="35" y="215"/>
                    <a:pt x="35" y="215"/>
                  </a:cubicBezTo>
                  <a:cubicBezTo>
                    <a:pt x="46" y="227"/>
                    <a:pt x="46" y="227"/>
                    <a:pt x="46" y="227"/>
                  </a:cubicBezTo>
                  <a:close/>
                </a:path>
              </a:pathLst>
            </a:custGeom>
            <a:solidFill>
              <a:srgbClr val="1F497D">
                <a:lumMod val="75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45" name="Freeform 4490"/>
            <p:cNvSpPr>
              <a:spLocks/>
            </p:cNvSpPr>
            <p:nvPr/>
          </p:nvSpPr>
          <p:spPr bwMode="auto">
            <a:xfrm>
              <a:off x="2403558" y="1285896"/>
              <a:ext cx="888534" cy="1426498"/>
            </a:xfrm>
            <a:custGeom>
              <a:avLst/>
              <a:gdLst>
                <a:gd name="T0" fmla="*/ 184 w 295"/>
                <a:gd name="T1" fmla="*/ 223 h 473"/>
                <a:gd name="T2" fmla="*/ 167 w 295"/>
                <a:gd name="T3" fmla="*/ 235 h 473"/>
                <a:gd name="T4" fmla="*/ 156 w 295"/>
                <a:gd name="T5" fmla="*/ 223 h 473"/>
                <a:gd name="T6" fmla="*/ 175 w 295"/>
                <a:gd name="T7" fmla="*/ 166 h 473"/>
                <a:gd name="T8" fmla="*/ 159 w 295"/>
                <a:gd name="T9" fmla="*/ 153 h 473"/>
                <a:gd name="T10" fmla="*/ 134 w 295"/>
                <a:gd name="T11" fmla="*/ 109 h 473"/>
                <a:gd name="T12" fmla="*/ 134 w 295"/>
                <a:gd name="T13" fmla="*/ 85 h 473"/>
                <a:gd name="T14" fmla="*/ 121 w 295"/>
                <a:gd name="T15" fmla="*/ 66 h 473"/>
                <a:gd name="T16" fmla="*/ 133 w 295"/>
                <a:gd name="T17" fmla="*/ 8 h 473"/>
                <a:gd name="T18" fmla="*/ 96 w 295"/>
                <a:gd name="T19" fmla="*/ 0 h 473"/>
                <a:gd name="T20" fmla="*/ 59 w 295"/>
                <a:gd name="T21" fmla="*/ 179 h 473"/>
                <a:gd name="T22" fmla="*/ 74 w 295"/>
                <a:gd name="T23" fmla="*/ 203 h 473"/>
                <a:gd name="T24" fmla="*/ 23 w 295"/>
                <a:gd name="T25" fmla="*/ 274 h 473"/>
                <a:gd name="T26" fmla="*/ 35 w 295"/>
                <a:gd name="T27" fmla="*/ 287 h 473"/>
                <a:gd name="T28" fmla="*/ 24 w 295"/>
                <a:gd name="T29" fmla="*/ 308 h 473"/>
                <a:gd name="T30" fmla="*/ 0 w 295"/>
                <a:gd name="T31" fmla="*/ 421 h 473"/>
                <a:gd name="T32" fmla="*/ 135 w 295"/>
                <a:gd name="T33" fmla="*/ 449 h 473"/>
                <a:gd name="T34" fmla="*/ 271 w 295"/>
                <a:gd name="T35" fmla="*/ 473 h 473"/>
                <a:gd name="T36" fmla="*/ 295 w 295"/>
                <a:gd name="T37" fmla="*/ 327 h 473"/>
                <a:gd name="T38" fmla="*/ 285 w 295"/>
                <a:gd name="T39" fmla="*/ 298 h 473"/>
                <a:gd name="T40" fmla="*/ 270 w 295"/>
                <a:gd name="T41" fmla="*/ 312 h 473"/>
                <a:gd name="T42" fmla="*/ 210 w 295"/>
                <a:gd name="T43" fmla="*/ 312 h 473"/>
                <a:gd name="T44" fmla="*/ 210 w 295"/>
                <a:gd name="T45" fmla="*/ 288 h 473"/>
                <a:gd name="T46" fmla="*/ 184 w 295"/>
                <a:gd name="T47" fmla="*/ 266 h 473"/>
                <a:gd name="T48" fmla="*/ 184 w 295"/>
                <a:gd name="T49" fmla="*/ 223 h 4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95" h="473">
                  <a:moveTo>
                    <a:pt x="184" y="223"/>
                  </a:moveTo>
                  <a:cubicBezTo>
                    <a:pt x="167" y="235"/>
                    <a:pt x="167" y="235"/>
                    <a:pt x="167" y="235"/>
                  </a:cubicBezTo>
                  <a:cubicBezTo>
                    <a:pt x="156" y="223"/>
                    <a:pt x="156" y="223"/>
                    <a:pt x="156" y="223"/>
                  </a:cubicBezTo>
                  <a:cubicBezTo>
                    <a:pt x="175" y="166"/>
                    <a:pt x="175" y="166"/>
                    <a:pt x="175" y="166"/>
                  </a:cubicBezTo>
                  <a:cubicBezTo>
                    <a:pt x="159" y="153"/>
                    <a:pt x="159" y="153"/>
                    <a:pt x="159" y="153"/>
                  </a:cubicBezTo>
                  <a:cubicBezTo>
                    <a:pt x="134" y="109"/>
                    <a:pt x="134" y="109"/>
                    <a:pt x="134" y="109"/>
                  </a:cubicBezTo>
                  <a:cubicBezTo>
                    <a:pt x="134" y="85"/>
                    <a:pt x="134" y="85"/>
                    <a:pt x="134" y="85"/>
                  </a:cubicBezTo>
                  <a:cubicBezTo>
                    <a:pt x="121" y="66"/>
                    <a:pt x="121" y="66"/>
                    <a:pt x="121" y="66"/>
                  </a:cubicBezTo>
                  <a:cubicBezTo>
                    <a:pt x="133" y="8"/>
                    <a:pt x="133" y="8"/>
                    <a:pt x="133" y="8"/>
                  </a:cubicBezTo>
                  <a:cubicBezTo>
                    <a:pt x="121" y="5"/>
                    <a:pt x="108" y="2"/>
                    <a:pt x="96" y="0"/>
                  </a:cubicBezTo>
                  <a:cubicBezTo>
                    <a:pt x="59" y="179"/>
                    <a:pt x="59" y="179"/>
                    <a:pt x="59" y="179"/>
                  </a:cubicBezTo>
                  <a:cubicBezTo>
                    <a:pt x="74" y="203"/>
                    <a:pt x="74" y="203"/>
                    <a:pt x="74" y="203"/>
                  </a:cubicBezTo>
                  <a:cubicBezTo>
                    <a:pt x="23" y="274"/>
                    <a:pt x="23" y="274"/>
                    <a:pt x="23" y="274"/>
                  </a:cubicBezTo>
                  <a:cubicBezTo>
                    <a:pt x="35" y="287"/>
                    <a:pt x="35" y="287"/>
                    <a:pt x="35" y="287"/>
                  </a:cubicBezTo>
                  <a:cubicBezTo>
                    <a:pt x="24" y="308"/>
                    <a:pt x="24" y="308"/>
                    <a:pt x="24" y="308"/>
                  </a:cubicBezTo>
                  <a:cubicBezTo>
                    <a:pt x="0" y="421"/>
                    <a:pt x="0" y="421"/>
                    <a:pt x="0" y="421"/>
                  </a:cubicBezTo>
                  <a:cubicBezTo>
                    <a:pt x="45" y="430"/>
                    <a:pt x="90" y="440"/>
                    <a:pt x="135" y="449"/>
                  </a:cubicBezTo>
                  <a:cubicBezTo>
                    <a:pt x="180" y="457"/>
                    <a:pt x="225" y="466"/>
                    <a:pt x="271" y="473"/>
                  </a:cubicBezTo>
                  <a:cubicBezTo>
                    <a:pt x="295" y="327"/>
                    <a:pt x="295" y="327"/>
                    <a:pt x="295" y="327"/>
                  </a:cubicBezTo>
                  <a:cubicBezTo>
                    <a:pt x="285" y="298"/>
                    <a:pt x="285" y="298"/>
                    <a:pt x="285" y="298"/>
                  </a:cubicBezTo>
                  <a:cubicBezTo>
                    <a:pt x="270" y="312"/>
                    <a:pt x="270" y="312"/>
                    <a:pt x="270" y="312"/>
                  </a:cubicBezTo>
                  <a:cubicBezTo>
                    <a:pt x="210" y="312"/>
                    <a:pt x="210" y="312"/>
                    <a:pt x="210" y="312"/>
                  </a:cubicBezTo>
                  <a:cubicBezTo>
                    <a:pt x="210" y="288"/>
                    <a:pt x="210" y="288"/>
                    <a:pt x="210" y="288"/>
                  </a:cubicBezTo>
                  <a:cubicBezTo>
                    <a:pt x="184" y="266"/>
                    <a:pt x="184" y="266"/>
                    <a:pt x="184" y="266"/>
                  </a:cubicBezTo>
                  <a:cubicBezTo>
                    <a:pt x="184" y="223"/>
                    <a:pt x="184" y="223"/>
                    <a:pt x="184" y="223"/>
                  </a:cubicBezTo>
                  <a:close/>
                </a:path>
              </a:pathLst>
            </a:custGeom>
            <a:solidFill>
              <a:srgbClr val="1F497D">
                <a:lumMod val="20000"/>
                <a:lumOff val="8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6" name="Freeform 4491"/>
            <p:cNvSpPr>
              <a:spLocks/>
            </p:cNvSpPr>
            <p:nvPr/>
          </p:nvSpPr>
          <p:spPr bwMode="auto">
            <a:xfrm>
              <a:off x="3186283" y="2166779"/>
              <a:ext cx="1046609" cy="859213"/>
            </a:xfrm>
            <a:custGeom>
              <a:avLst/>
              <a:gdLst>
                <a:gd name="T0" fmla="*/ 97 w 821"/>
                <a:gd name="T1" fmla="*/ 0 h 674"/>
                <a:gd name="T2" fmla="*/ 83 w 821"/>
                <a:gd name="T3" fmla="*/ 82 h 674"/>
                <a:gd name="T4" fmla="*/ 26 w 821"/>
                <a:gd name="T5" fmla="*/ 428 h 674"/>
                <a:gd name="T6" fmla="*/ 0 w 821"/>
                <a:gd name="T7" fmla="*/ 582 h 674"/>
                <a:gd name="T8" fmla="*/ 220 w 821"/>
                <a:gd name="T9" fmla="*/ 610 h 674"/>
                <a:gd name="T10" fmla="*/ 764 w 821"/>
                <a:gd name="T11" fmla="*/ 674 h 674"/>
                <a:gd name="T12" fmla="*/ 793 w 821"/>
                <a:gd name="T13" fmla="*/ 380 h 674"/>
                <a:gd name="T14" fmla="*/ 821 w 821"/>
                <a:gd name="T15" fmla="*/ 85 h 674"/>
                <a:gd name="T16" fmla="*/ 97 w 821"/>
                <a:gd name="T17" fmla="*/ 0 h 674"/>
                <a:gd name="T18" fmla="*/ 97 w 821"/>
                <a:gd name="T19" fmla="*/ 0 h 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21" h="674">
                  <a:moveTo>
                    <a:pt x="97" y="0"/>
                  </a:moveTo>
                  <a:lnTo>
                    <a:pt x="83" y="82"/>
                  </a:lnTo>
                  <a:lnTo>
                    <a:pt x="26" y="428"/>
                  </a:lnTo>
                  <a:lnTo>
                    <a:pt x="0" y="582"/>
                  </a:lnTo>
                  <a:lnTo>
                    <a:pt x="220" y="610"/>
                  </a:lnTo>
                  <a:lnTo>
                    <a:pt x="764" y="674"/>
                  </a:lnTo>
                  <a:lnTo>
                    <a:pt x="793" y="380"/>
                  </a:lnTo>
                  <a:lnTo>
                    <a:pt x="821" y="85"/>
                  </a:lnTo>
                  <a:lnTo>
                    <a:pt x="97" y="0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7" name="Freeform 4492"/>
            <p:cNvSpPr>
              <a:spLocks/>
            </p:cNvSpPr>
            <p:nvPr/>
          </p:nvSpPr>
          <p:spPr bwMode="auto">
            <a:xfrm>
              <a:off x="2629197" y="2639729"/>
              <a:ext cx="837542" cy="1058081"/>
            </a:xfrm>
            <a:custGeom>
              <a:avLst/>
              <a:gdLst>
                <a:gd name="T0" fmla="*/ 185 w 278"/>
                <a:gd name="T1" fmla="*/ 89 h 351"/>
                <a:gd name="T2" fmla="*/ 196 w 278"/>
                <a:gd name="T3" fmla="*/ 24 h 351"/>
                <a:gd name="T4" fmla="*/ 60 w 278"/>
                <a:gd name="T5" fmla="*/ 0 h 351"/>
                <a:gd name="T6" fmla="*/ 0 w 278"/>
                <a:gd name="T7" fmla="*/ 305 h 351"/>
                <a:gd name="T8" fmla="*/ 245 w 278"/>
                <a:gd name="T9" fmla="*/ 351 h 351"/>
                <a:gd name="T10" fmla="*/ 278 w 278"/>
                <a:gd name="T11" fmla="*/ 101 h 351"/>
                <a:gd name="T12" fmla="*/ 185 w 278"/>
                <a:gd name="T13" fmla="*/ 89 h 3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8" h="351">
                  <a:moveTo>
                    <a:pt x="185" y="89"/>
                  </a:moveTo>
                  <a:cubicBezTo>
                    <a:pt x="196" y="24"/>
                    <a:pt x="196" y="24"/>
                    <a:pt x="196" y="24"/>
                  </a:cubicBezTo>
                  <a:cubicBezTo>
                    <a:pt x="150" y="17"/>
                    <a:pt x="105" y="8"/>
                    <a:pt x="60" y="0"/>
                  </a:cubicBezTo>
                  <a:cubicBezTo>
                    <a:pt x="0" y="305"/>
                    <a:pt x="0" y="305"/>
                    <a:pt x="0" y="305"/>
                  </a:cubicBezTo>
                  <a:cubicBezTo>
                    <a:pt x="245" y="351"/>
                    <a:pt x="245" y="351"/>
                    <a:pt x="245" y="351"/>
                  </a:cubicBezTo>
                  <a:cubicBezTo>
                    <a:pt x="278" y="101"/>
                    <a:pt x="278" y="101"/>
                    <a:pt x="278" y="101"/>
                  </a:cubicBezTo>
                  <a:cubicBezTo>
                    <a:pt x="185" y="89"/>
                    <a:pt x="185" y="89"/>
                    <a:pt x="185" y="89"/>
                  </a:cubicBezTo>
                  <a:close/>
                </a:path>
              </a:pathLst>
            </a:custGeom>
            <a:solidFill>
              <a:srgbClr val="4F81BD">
                <a:lumMod val="5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48" name="Freeform 4493"/>
            <p:cNvSpPr>
              <a:spLocks/>
            </p:cNvSpPr>
            <p:nvPr/>
          </p:nvSpPr>
          <p:spPr bwMode="auto">
            <a:xfrm>
              <a:off x="3375487" y="2944406"/>
              <a:ext cx="1082303" cy="852840"/>
            </a:xfrm>
            <a:custGeom>
              <a:avLst/>
              <a:gdLst>
                <a:gd name="T0" fmla="*/ 354 w 359"/>
                <a:gd name="T1" fmla="*/ 98 h 283"/>
                <a:gd name="T2" fmla="*/ 359 w 359"/>
                <a:gd name="T3" fmla="*/ 27 h 283"/>
                <a:gd name="T4" fmla="*/ 263 w 359"/>
                <a:gd name="T5" fmla="*/ 27 h 283"/>
                <a:gd name="T6" fmla="*/ 33 w 359"/>
                <a:gd name="T7" fmla="*/ 0 h 283"/>
                <a:gd name="T8" fmla="*/ 0 w 359"/>
                <a:gd name="T9" fmla="*/ 250 h 283"/>
                <a:gd name="T10" fmla="*/ 292 w 359"/>
                <a:gd name="T11" fmla="*/ 280 h 283"/>
                <a:gd name="T12" fmla="*/ 342 w 359"/>
                <a:gd name="T13" fmla="*/ 283 h 283"/>
                <a:gd name="T14" fmla="*/ 354 w 359"/>
                <a:gd name="T15" fmla="*/ 98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59" h="283">
                  <a:moveTo>
                    <a:pt x="354" y="98"/>
                  </a:moveTo>
                  <a:cubicBezTo>
                    <a:pt x="359" y="27"/>
                    <a:pt x="359" y="27"/>
                    <a:pt x="359" y="27"/>
                  </a:cubicBezTo>
                  <a:cubicBezTo>
                    <a:pt x="263" y="27"/>
                    <a:pt x="263" y="27"/>
                    <a:pt x="263" y="27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292" y="280"/>
                    <a:pt x="292" y="280"/>
                    <a:pt x="292" y="280"/>
                  </a:cubicBezTo>
                  <a:cubicBezTo>
                    <a:pt x="309" y="281"/>
                    <a:pt x="326" y="282"/>
                    <a:pt x="342" y="283"/>
                  </a:cubicBezTo>
                  <a:cubicBezTo>
                    <a:pt x="354" y="98"/>
                    <a:pt x="354" y="98"/>
                    <a:pt x="354" y="98"/>
                  </a:cubicBez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9" name="Freeform 4494"/>
            <p:cNvSpPr>
              <a:spLocks/>
            </p:cNvSpPr>
            <p:nvPr/>
          </p:nvSpPr>
          <p:spPr bwMode="auto">
            <a:xfrm>
              <a:off x="1679473" y="1106414"/>
              <a:ext cx="1013464" cy="733009"/>
            </a:xfrm>
            <a:custGeom>
              <a:avLst/>
              <a:gdLst>
                <a:gd name="T0" fmla="*/ 102 w 336"/>
                <a:gd name="T1" fmla="*/ 0 h 243"/>
                <a:gd name="T2" fmla="*/ 102 w 336"/>
                <a:gd name="T3" fmla="*/ 7 h 243"/>
                <a:gd name="T4" fmla="*/ 111 w 336"/>
                <a:gd name="T5" fmla="*/ 27 h 243"/>
                <a:gd name="T6" fmla="*/ 105 w 336"/>
                <a:gd name="T7" fmla="*/ 36 h 243"/>
                <a:gd name="T8" fmla="*/ 105 w 336"/>
                <a:gd name="T9" fmla="*/ 46 h 243"/>
                <a:gd name="T10" fmla="*/ 111 w 336"/>
                <a:gd name="T11" fmla="*/ 46 h 243"/>
                <a:gd name="T12" fmla="*/ 105 w 336"/>
                <a:gd name="T13" fmla="*/ 51 h 243"/>
                <a:gd name="T14" fmla="*/ 111 w 336"/>
                <a:gd name="T15" fmla="*/ 67 h 243"/>
                <a:gd name="T16" fmla="*/ 107 w 336"/>
                <a:gd name="T17" fmla="*/ 67 h 243"/>
                <a:gd name="T18" fmla="*/ 96 w 336"/>
                <a:gd name="T19" fmla="*/ 52 h 243"/>
                <a:gd name="T20" fmla="*/ 96 w 336"/>
                <a:gd name="T21" fmla="*/ 45 h 243"/>
                <a:gd name="T22" fmla="*/ 100 w 336"/>
                <a:gd name="T23" fmla="*/ 37 h 243"/>
                <a:gd name="T24" fmla="*/ 88 w 336"/>
                <a:gd name="T25" fmla="*/ 44 h 243"/>
                <a:gd name="T26" fmla="*/ 88 w 336"/>
                <a:gd name="T27" fmla="*/ 51 h 243"/>
                <a:gd name="T28" fmla="*/ 23 w 336"/>
                <a:gd name="T29" fmla="*/ 14 h 243"/>
                <a:gd name="T30" fmla="*/ 17 w 336"/>
                <a:gd name="T31" fmla="*/ 14 h 243"/>
                <a:gd name="T32" fmla="*/ 7 w 336"/>
                <a:gd name="T33" fmla="*/ 40 h 243"/>
                <a:gd name="T34" fmla="*/ 15 w 336"/>
                <a:gd name="T35" fmla="*/ 49 h 243"/>
                <a:gd name="T36" fmla="*/ 26 w 336"/>
                <a:gd name="T37" fmla="*/ 110 h 243"/>
                <a:gd name="T38" fmla="*/ 11 w 336"/>
                <a:gd name="T39" fmla="*/ 110 h 243"/>
                <a:gd name="T40" fmla="*/ 19 w 336"/>
                <a:gd name="T41" fmla="*/ 125 h 243"/>
                <a:gd name="T42" fmla="*/ 11 w 336"/>
                <a:gd name="T43" fmla="*/ 134 h 243"/>
                <a:gd name="T44" fmla="*/ 21 w 336"/>
                <a:gd name="T45" fmla="*/ 150 h 243"/>
                <a:gd name="T46" fmla="*/ 24 w 336"/>
                <a:gd name="T47" fmla="*/ 154 h 243"/>
                <a:gd name="T48" fmla="*/ 33 w 336"/>
                <a:gd name="T49" fmla="*/ 166 h 243"/>
                <a:gd name="T50" fmla="*/ 51 w 336"/>
                <a:gd name="T51" fmla="*/ 178 h 243"/>
                <a:gd name="T52" fmla="*/ 51 w 336"/>
                <a:gd name="T53" fmla="*/ 205 h 243"/>
                <a:gd name="T54" fmla="*/ 79 w 336"/>
                <a:gd name="T55" fmla="*/ 217 h 243"/>
                <a:gd name="T56" fmla="*/ 95 w 336"/>
                <a:gd name="T57" fmla="*/ 205 h 243"/>
                <a:gd name="T58" fmla="*/ 124 w 336"/>
                <a:gd name="T59" fmla="*/ 223 h 243"/>
                <a:gd name="T60" fmla="*/ 140 w 336"/>
                <a:gd name="T61" fmla="*/ 213 h 243"/>
                <a:gd name="T62" fmla="*/ 152 w 336"/>
                <a:gd name="T63" fmla="*/ 223 h 243"/>
                <a:gd name="T64" fmla="*/ 214 w 336"/>
                <a:gd name="T65" fmla="*/ 223 h 243"/>
                <a:gd name="T66" fmla="*/ 299 w 336"/>
                <a:gd name="T67" fmla="*/ 243 h 243"/>
                <a:gd name="T68" fmla="*/ 336 w 336"/>
                <a:gd name="T69" fmla="*/ 64 h 243"/>
                <a:gd name="T70" fmla="*/ 102 w 336"/>
                <a:gd name="T7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336" h="243">
                  <a:moveTo>
                    <a:pt x="102" y="0"/>
                  </a:moveTo>
                  <a:cubicBezTo>
                    <a:pt x="102" y="7"/>
                    <a:pt x="102" y="7"/>
                    <a:pt x="102" y="7"/>
                  </a:cubicBezTo>
                  <a:cubicBezTo>
                    <a:pt x="111" y="27"/>
                    <a:pt x="111" y="27"/>
                    <a:pt x="111" y="27"/>
                  </a:cubicBezTo>
                  <a:cubicBezTo>
                    <a:pt x="105" y="36"/>
                    <a:pt x="105" y="36"/>
                    <a:pt x="105" y="36"/>
                  </a:cubicBezTo>
                  <a:cubicBezTo>
                    <a:pt x="105" y="46"/>
                    <a:pt x="105" y="46"/>
                    <a:pt x="105" y="46"/>
                  </a:cubicBezTo>
                  <a:cubicBezTo>
                    <a:pt x="111" y="46"/>
                    <a:pt x="111" y="46"/>
                    <a:pt x="111" y="46"/>
                  </a:cubicBezTo>
                  <a:cubicBezTo>
                    <a:pt x="105" y="51"/>
                    <a:pt x="105" y="51"/>
                    <a:pt x="105" y="51"/>
                  </a:cubicBezTo>
                  <a:cubicBezTo>
                    <a:pt x="111" y="67"/>
                    <a:pt x="111" y="67"/>
                    <a:pt x="111" y="67"/>
                  </a:cubicBezTo>
                  <a:cubicBezTo>
                    <a:pt x="107" y="67"/>
                    <a:pt x="107" y="67"/>
                    <a:pt x="107" y="67"/>
                  </a:cubicBezTo>
                  <a:cubicBezTo>
                    <a:pt x="96" y="52"/>
                    <a:pt x="96" y="52"/>
                    <a:pt x="96" y="52"/>
                  </a:cubicBezTo>
                  <a:cubicBezTo>
                    <a:pt x="96" y="45"/>
                    <a:pt x="96" y="45"/>
                    <a:pt x="96" y="45"/>
                  </a:cubicBezTo>
                  <a:cubicBezTo>
                    <a:pt x="100" y="37"/>
                    <a:pt x="100" y="37"/>
                    <a:pt x="100" y="37"/>
                  </a:cubicBezTo>
                  <a:cubicBezTo>
                    <a:pt x="96" y="36"/>
                    <a:pt x="92" y="38"/>
                    <a:pt x="88" y="44"/>
                  </a:cubicBezTo>
                  <a:cubicBezTo>
                    <a:pt x="88" y="51"/>
                    <a:pt x="88" y="51"/>
                    <a:pt x="88" y="51"/>
                  </a:cubicBezTo>
                  <a:cubicBezTo>
                    <a:pt x="62" y="47"/>
                    <a:pt x="40" y="34"/>
                    <a:pt x="23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4" y="12"/>
                    <a:pt x="11" y="21"/>
                    <a:pt x="7" y="40"/>
                  </a:cubicBezTo>
                  <a:cubicBezTo>
                    <a:pt x="7" y="42"/>
                    <a:pt x="9" y="45"/>
                    <a:pt x="15" y="49"/>
                  </a:cubicBezTo>
                  <a:cubicBezTo>
                    <a:pt x="12" y="83"/>
                    <a:pt x="15" y="104"/>
                    <a:pt x="26" y="110"/>
                  </a:cubicBezTo>
                  <a:cubicBezTo>
                    <a:pt x="11" y="110"/>
                    <a:pt x="11" y="110"/>
                    <a:pt x="11" y="110"/>
                  </a:cubicBezTo>
                  <a:cubicBezTo>
                    <a:pt x="7" y="117"/>
                    <a:pt x="10" y="122"/>
                    <a:pt x="19" y="125"/>
                  </a:cubicBezTo>
                  <a:cubicBezTo>
                    <a:pt x="20" y="130"/>
                    <a:pt x="17" y="133"/>
                    <a:pt x="11" y="134"/>
                  </a:cubicBezTo>
                  <a:cubicBezTo>
                    <a:pt x="0" y="142"/>
                    <a:pt x="4" y="148"/>
                    <a:pt x="21" y="150"/>
                  </a:cubicBezTo>
                  <a:cubicBezTo>
                    <a:pt x="25" y="151"/>
                    <a:pt x="26" y="153"/>
                    <a:pt x="24" y="154"/>
                  </a:cubicBezTo>
                  <a:cubicBezTo>
                    <a:pt x="33" y="166"/>
                    <a:pt x="33" y="166"/>
                    <a:pt x="33" y="166"/>
                  </a:cubicBezTo>
                  <a:cubicBezTo>
                    <a:pt x="51" y="178"/>
                    <a:pt x="51" y="178"/>
                    <a:pt x="51" y="178"/>
                  </a:cubicBezTo>
                  <a:cubicBezTo>
                    <a:pt x="51" y="205"/>
                    <a:pt x="51" y="205"/>
                    <a:pt x="51" y="205"/>
                  </a:cubicBezTo>
                  <a:cubicBezTo>
                    <a:pt x="79" y="217"/>
                    <a:pt x="79" y="217"/>
                    <a:pt x="79" y="217"/>
                  </a:cubicBezTo>
                  <a:cubicBezTo>
                    <a:pt x="95" y="205"/>
                    <a:pt x="95" y="205"/>
                    <a:pt x="95" y="205"/>
                  </a:cubicBezTo>
                  <a:cubicBezTo>
                    <a:pt x="124" y="223"/>
                    <a:pt x="124" y="223"/>
                    <a:pt x="124" y="223"/>
                  </a:cubicBezTo>
                  <a:cubicBezTo>
                    <a:pt x="140" y="213"/>
                    <a:pt x="140" y="213"/>
                    <a:pt x="140" y="213"/>
                  </a:cubicBezTo>
                  <a:cubicBezTo>
                    <a:pt x="152" y="223"/>
                    <a:pt x="152" y="223"/>
                    <a:pt x="152" y="223"/>
                  </a:cubicBezTo>
                  <a:cubicBezTo>
                    <a:pt x="214" y="223"/>
                    <a:pt x="214" y="223"/>
                    <a:pt x="214" y="223"/>
                  </a:cubicBezTo>
                  <a:cubicBezTo>
                    <a:pt x="299" y="243"/>
                    <a:pt x="299" y="243"/>
                    <a:pt x="299" y="243"/>
                  </a:cubicBezTo>
                  <a:cubicBezTo>
                    <a:pt x="336" y="64"/>
                    <a:pt x="336" y="64"/>
                    <a:pt x="336" y="64"/>
                  </a:cubicBezTo>
                  <a:cubicBezTo>
                    <a:pt x="256" y="45"/>
                    <a:pt x="178" y="24"/>
                    <a:pt x="102" y="0"/>
                  </a:cubicBezTo>
                  <a:close/>
                </a:path>
              </a:pathLst>
            </a:custGeom>
            <a:solidFill>
              <a:srgbClr val="1F497D">
                <a:lumMod val="75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50" name="Freeform 4495"/>
            <p:cNvSpPr>
              <a:spLocks/>
            </p:cNvSpPr>
            <p:nvPr/>
          </p:nvSpPr>
          <p:spPr bwMode="auto">
            <a:xfrm>
              <a:off x="1420689" y="1557426"/>
              <a:ext cx="1205958" cy="998166"/>
            </a:xfrm>
            <a:custGeom>
              <a:avLst/>
              <a:gdLst>
                <a:gd name="T0" fmla="*/ 238 w 400"/>
                <a:gd name="T1" fmla="*/ 69 h 331"/>
                <a:gd name="T2" fmla="*/ 226 w 400"/>
                <a:gd name="T3" fmla="*/ 59 h 331"/>
                <a:gd name="T4" fmla="*/ 210 w 400"/>
                <a:gd name="T5" fmla="*/ 69 h 331"/>
                <a:gd name="T6" fmla="*/ 181 w 400"/>
                <a:gd name="T7" fmla="*/ 51 h 331"/>
                <a:gd name="T8" fmla="*/ 165 w 400"/>
                <a:gd name="T9" fmla="*/ 63 h 331"/>
                <a:gd name="T10" fmla="*/ 137 w 400"/>
                <a:gd name="T11" fmla="*/ 51 h 331"/>
                <a:gd name="T12" fmla="*/ 137 w 400"/>
                <a:gd name="T13" fmla="*/ 24 h 331"/>
                <a:gd name="T14" fmla="*/ 119 w 400"/>
                <a:gd name="T15" fmla="*/ 12 h 331"/>
                <a:gd name="T16" fmla="*/ 110 w 400"/>
                <a:gd name="T17" fmla="*/ 0 h 331"/>
                <a:gd name="T18" fmla="*/ 97 w 400"/>
                <a:gd name="T19" fmla="*/ 5 h 331"/>
                <a:gd name="T20" fmla="*/ 85 w 400"/>
                <a:gd name="T21" fmla="*/ 24 h 331"/>
                <a:gd name="T22" fmla="*/ 63 w 400"/>
                <a:gd name="T23" fmla="*/ 86 h 331"/>
                <a:gd name="T24" fmla="*/ 7 w 400"/>
                <a:gd name="T25" fmla="*/ 191 h 331"/>
                <a:gd name="T26" fmla="*/ 0 w 400"/>
                <a:gd name="T27" fmla="*/ 234 h 331"/>
                <a:gd name="T28" fmla="*/ 6 w 400"/>
                <a:gd name="T29" fmla="*/ 246 h 331"/>
                <a:gd name="T30" fmla="*/ 192 w 400"/>
                <a:gd name="T31" fmla="*/ 299 h 331"/>
                <a:gd name="T32" fmla="*/ 326 w 400"/>
                <a:gd name="T33" fmla="*/ 331 h 331"/>
                <a:gd name="T34" fmla="*/ 350 w 400"/>
                <a:gd name="T35" fmla="*/ 218 h 331"/>
                <a:gd name="T36" fmla="*/ 361 w 400"/>
                <a:gd name="T37" fmla="*/ 197 h 331"/>
                <a:gd name="T38" fmla="*/ 349 w 400"/>
                <a:gd name="T39" fmla="*/ 184 h 331"/>
                <a:gd name="T40" fmla="*/ 400 w 400"/>
                <a:gd name="T41" fmla="*/ 113 h 331"/>
                <a:gd name="T42" fmla="*/ 385 w 400"/>
                <a:gd name="T43" fmla="*/ 89 h 331"/>
                <a:gd name="T44" fmla="*/ 300 w 400"/>
                <a:gd name="T45" fmla="*/ 69 h 331"/>
                <a:gd name="T46" fmla="*/ 238 w 400"/>
                <a:gd name="T47" fmla="*/ 69 h 3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00" h="331">
                  <a:moveTo>
                    <a:pt x="238" y="69"/>
                  </a:moveTo>
                  <a:cubicBezTo>
                    <a:pt x="226" y="59"/>
                    <a:pt x="226" y="59"/>
                    <a:pt x="226" y="59"/>
                  </a:cubicBezTo>
                  <a:cubicBezTo>
                    <a:pt x="210" y="69"/>
                    <a:pt x="210" y="69"/>
                    <a:pt x="210" y="69"/>
                  </a:cubicBezTo>
                  <a:cubicBezTo>
                    <a:pt x="181" y="51"/>
                    <a:pt x="181" y="51"/>
                    <a:pt x="181" y="51"/>
                  </a:cubicBezTo>
                  <a:cubicBezTo>
                    <a:pt x="165" y="63"/>
                    <a:pt x="165" y="63"/>
                    <a:pt x="165" y="63"/>
                  </a:cubicBezTo>
                  <a:cubicBezTo>
                    <a:pt x="137" y="51"/>
                    <a:pt x="137" y="51"/>
                    <a:pt x="137" y="51"/>
                  </a:cubicBezTo>
                  <a:cubicBezTo>
                    <a:pt x="137" y="24"/>
                    <a:pt x="137" y="24"/>
                    <a:pt x="137" y="24"/>
                  </a:cubicBezTo>
                  <a:cubicBezTo>
                    <a:pt x="119" y="12"/>
                    <a:pt x="119" y="12"/>
                    <a:pt x="119" y="12"/>
                  </a:cubicBezTo>
                  <a:cubicBezTo>
                    <a:pt x="110" y="0"/>
                    <a:pt x="110" y="0"/>
                    <a:pt x="110" y="0"/>
                  </a:cubicBezTo>
                  <a:cubicBezTo>
                    <a:pt x="108" y="1"/>
                    <a:pt x="104" y="3"/>
                    <a:pt x="97" y="5"/>
                  </a:cubicBezTo>
                  <a:cubicBezTo>
                    <a:pt x="92" y="6"/>
                    <a:pt x="88" y="12"/>
                    <a:pt x="85" y="24"/>
                  </a:cubicBezTo>
                  <a:cubicBezTo>
                    <a:pt x="80" y="44"/>
                    <a:pt x="72" y="65"/>
                    <a:pt x="63" y="86"/>
                  </a:cubicBezTo>
                  <a:cubicBezTo>
                    <a:pt x="50" y="120"/>
                    <a:pt x="32" y="155"/>
                    <a:pt x="7" y="191"/>
                  </a:cubicBezTo>
                  <a:cubicBezTo>
                    <a:pt x="6" y="211"/>
                    <a:pt x="4" y="225"/>
                    <a:pt x="0" y="234"/>
                  </a:cubicBezTo>
                  <a:cubicBezTo>
                    <a:pt x="3" y="237"/>
                    <a:pt x="5" y="241"/>
                    <a:pt x="6" y="246"/>
                  </a:cubicBezTo>
                  <a:cubicBezTo>
                    <a:pt x="66" y="265"/>
                    <a:pt x="128" y="282"/>
                    <a:pt x="192" y="299"/>
                  </a:cubicBezTo>
                  <a:cubicBezTo>
                    <a:pt x="236" y="310"/>
                    <a:pt x="281" y="320"/>
                    <a:pt x="326" y="331"/>
                  </a:cubicBezTo>
                  <a:cubicBezTo>
                    <a:pt x="350" y="218"/>
                    <a:pt x="350" y="218"/>
                    <a:pt x="350" y="218"/>
                  </a:cubicBezTo>
                  <a:cubicBezTo>
                    <a:pt x="361" y="197"/>
                    <a:pt x="361" y="197"/>
                    <a:pt x="361" y="197"/>
                  </a:cubicBezTo>
                  <a:cubicBezTo>
                    <a:pt x="349" y="184"/>
                    <a:pt x="349" y="184"/>
                    <a:pt x="349" y="184"/>
                  </a:cubicBezTo>
                  <a:cubicBezTo>
                    <a:pt x="400" y="113"/>
                    <a:pt x="400" y="113"/>
                    <a:pt x="400" y="113"/>
                  </a:cubicBezTo>
                  <a:cubicBezTo>
                    <a:pt x="385" y="89"/>
                    <a:pt x="385" y="89"/>
                    <a:pt x="385" y="89"/>
                  </a:cubicBezTo>
                  <a:cubicBezTo>
                    <a:pt x="300" y="69"/>
                    <a:pt x="300" y="69"/>
                    <a:pt x="300" y="69"/>
                  </a:cubicBezTo>
                  <a:cubicBezTo>
                    <a:pt x="238" y="69"/>
                    <a:pt x="238" y="69"/>
                    <a:pt x="238" y="69"/>
                  </a:cubicBezTo>
                  <a:close/>
                </a:path>
              </a:pathLst>
            </a:custGeom>
            <a:solidFill>
              <a:srgbClr val="1F497D">
                <a:lumMod val="75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endParaRPr>
            </a:p>
          </p:txBody>
        </p:sp>
        <p:sp>
          <p:nvSpPr>
            <p:cNvPr id="451" name="Freeform 4496"/>
            <p:cNvSpPr>
              <a:spLocks/>
            </p:cNvSpPr>
            <p:nvPr/>
          </p:nvSpPr>
          <p:spPr bwMode="auto">
            <a:xfrm>
              <a:off x="1317431" y="2299358"/>
              <a:ext cx="1197035" cy="2047324"/>
            </a:xfrm>
            <a:custGeom>
              <a:avLst/>
              <a:gdLst>
                <a:gd name="T0" fmla="*/ 8 w 397"/>
                <a:gd name="T1" fmla="*/ 81 h 679"/>
                <a:gd name="T2" fmla="*/ 0 w 397"/>
                <a:gd name="T3" fmla="*/ 103 h 679"/>
                <a:gd name="T4" fmla="*/ 13 w 397"/>
                <a:gd name="T5" fmla="*/ 158 h 679"/>
                <a:gd name="T6" fmla="*/ 13 w 397"/>
                <a:gd name="T7" fmla="*/ 208 h 679"/>
                <a:gd name="T8" fmla="*/ 26 w 397"/>
                <a:gd name="T9" fmla="*/ 253 h 679"/>
                <a:gd name="T10" fmla="*/ 42 w 397"/>
                <a:gd name="T11" fmla="*/ 273 h 679"/>
                <a:gd name="T12" fmla="*/ 52 w 397"/>
                <a:gd name="T13" fmla="*/ 335 h 679"/>
                <a:gd name="T14" fmla="*/ 52 w 397"/>
                <a:gd name="T15" fmla="*/ 356 h 679"/>
                <a:gd name="T16" fmla="*/ 57 w 397"/>
                <a:gd name="T17" fmla="*/ 391 h 679"/>
                <a:gd name="T18" fmla="*/ 86 w 397"/>
                <a:gd name="T19" fmla="*/ 458 h 679"/>
                <a:gd name="T20" fmla="*/ 86 w 397"/>
                <a:gd name="T21" fmla="*/ 472 h 679"/>
                <a:gd name="T22" fmla="*/ 78 w 397"/>
                <a:gd name="T23" fmla="*/ 498 h 679"/>
                <a:gd name="T24" fmla="*/ 86 w 397"/>
                <a:gd name="T25" fmla="*/ 508 h 679"/>
                <a:gd name="T26" fmla="*/ 101 w 397"/>
                <a:gd name="T27" fmla="*/ 508 h 679"/>
                <a:gd name="T28" fmla="*/ 121 w 397"/>
                <a:gd name="T29" fmla="*/ 518 h 679"/>
                <a:gd name="T30" fmla="*/ 131 w 397"/>
                <a:gd name="T31" fmla="*/ 518 h 679"/>
                <a:gd name="T32" fmla="*/ 150 w 397"/>
                <a:gd name="T33" fmla="*/ 547 h 679"/>
                <a:gd name="T34" fmla="*/ 179 w 397"/>
                <a:gd name="T35" fmla="*/ 565 h 679"/>
                <a:gd name="T36" fmla="*/ 193 w 397"/>
                <a:gd name="T37" fmla="*/ 580 h 679"/>
                <a:gd name="T38" fmla="*/ 221 w 397"/>
                <a:gd name="T39" fmla="*/ 622 h 679"/>
                <a:gd name="T40" fmla="*/ 221 w 397"/>
                <a:gd name="T41" fmla="*/ 664 h 679"/>
                <a:gd name="T42" fmla="*/ 351 w 397"/>
                <a:gd name="T43" fmla="*/ 679 h 679"/>
                <a:gd name="T44" fmla="*/ 366 w 397"/>
                <a:gd name="T45" fmla="*/ 672 h 679"/>
                <a:gd name="T46" fmla="*/ 366 w 397"/>
                <a:gd name="T47" fmla="*/ 657 h 679"/>
                <a:gd name="T48" fmla="*/ 355 w 397"/>
                <a:gd name="T49" fmla="*/ 657 h 679"/>
                <a:gd name="T50" fmla="*/ 355 w 397"/>
                <a:gd name="T51" fmla="*/ 645 h 679"/>
                <a:gd name="T52" fmla="*/ 366 w 397"/>
                <a:gd name="T53" fmla="*/ 630 h 679"/>
                <a:gd name="T54" fmla="*/ 380 w 397"/>
                <a:gd name="T55" fmla="*/ 599 h 679"/>
                <a:gd name="T56" fmla="*/ 397 w 397"/>
                <a:gd name="T57" fmla="*/ 582 h 679"/>
                <a:gd name="T58" fmla="*/ 384 w 397"/>
                <a:gd name="T59" fmla="*/ 541 h 679"/>
                <a:gd name="T60" fmla="*/ 179 w 397"/>
                <a:gd name="T61" fmla="*/ 239 h 679"/>
                <a:gd name="T62" fmla="*/ 226 w 397"/>
                <a:gd name="T63" fmla="*/ 53 h 679"/>
                <a:gd name="T64" fmla="*/ 40 w 397"/>
                <a:gd name="T65" fmla="*/ 0 h 679"/>
                <a:gd name="T66" fmla="*/ 39 w 397"/>
                <a:gd name="T67" fmla="*/ 13 h 679"/>
                <a:gd name="T68" fmla="*/ 8 w 397"/>
                <a:gd name="T69" fmla="*/ 81 h 6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97" h="679">
                  <a:moveTo>
                    <a:pt x="8" y="81"/>
                  </a:moveTo>
                  <a:cubicBezTo>
                    <a:pt x="0" y="103"/>
                    <a:pt x="0" y="103"/>
                    <a:pt x="0" y="103"/>
                  </a:cubicBezTo>
                  <a:cubicBezTo>
                    <a:pt x="11" y="114"/>
                    <a:pt x="15" y="132"/>
                    <a:pt x="13" y="158"/>
                  </a:cubicBezTo>
                  <a:cubicBezTo>
                    <a:pt x="6" y="178"/>
                    <a:pt x="6" y="194"/>
                    <a:pt x="13" y="208"/>
                  </a:cubicBezTo>
                  <a:cubicBezTo>
                    <a:pt x="22" y="221"/>
                    <a:pt x="26" y="236"/>
                    <a:pt x="26" y="253"/>
                  </a:cubicBezTo>
                  <a:cubicBezTo>
                    <a:pt x="42" y="273"/>
                    <a:pt x="42" y="273"/>
                    <a:pt x="42" y="273"/>
                  </a:cubicBezTo>
                  <a:cubicBezTo>
                    <a:pt x="33" y="304"/>
                    <a:pt x="36" y="324"/>
                    <a:pt x="52" y="335"/>
                  </a:cubicBezTo>
                  <a:cubicBezTo>
                    <a:pt x="64" y="339"/>
                    <a:pt x="64" y="346"/>
                    <a:pt x="52" y="356"/>
                  </a:cubicBezTo>
                  <a:cubicBezTo>
                    <a:pt x="43" y="365"/>
                    <a:pt x="45" y="377"/>
                    <a:pt x="57" y="391"/>
                  </a:cubicBezTo>
                  <a:cubicBezTo>
                    <a:pt x="62" y="416"/>
                    <a:pt x="71" y="438"/>
                    <a:pt x="86" y="458"/>
                  </a:cubicBezTo>
                  <a:cubicBezTo>
                    <a:pt x="86" y="472"/>
                    <a:pt x="86" y="472"/>
                    <a:pt x="86" y="472"/>
                  </a:cubicBezTo>
                  <a:cubicBezTo>
                    <a:pt x="78" y="498"/>
                    <a:pt x="78" y="498"/>
                    <a:pt x="78" y="498"/>
                  </a:cubicBezTo>
                  <a:cubicBezTo>
                    <a:pt x="86" y="508"/>
                    <a:pt x="86" y="508"/>
                    <a:pt x="86" y="508"/>
                  </a:cubicBezTo>
                  <a:cubicBezTo>
                    <a:pt x="101" y="508"/>
                    <a:pt x="101" y="508"/>
                    <a:pt x="101" y="508"/>
                  </a:cubicBezTo>
                  <a:cubicBezTo>
                    <a:pt x="121" y="518"/>
                    <a:pt x="121" y="518"/>
                    <a:pt x="121" y="518"/>
                  </a:cubicBezTo>
                  <a:cubicBezTo>
                    <a:pt x="131" y="518"/>
                    <a:pt x="131" y="518"/>
                    <a:pt x="131" y="518"/>
                  </a:cubicBezTo>
                  <a:cubicBezTo>
                    <a:pt x="150" y="547"/>
                    <a:pt x="150" y="547"/>
                    <a:pt x="150" y="547"/>
                  </a:cubicBezTo>
                  <a:cubicBezTo>
                    <a:pt x="172" y="553"/>
                    <a:pt x="182" y="559"/>
                    <a:pt x="179" y="565"/>
                  </a:cubicBezTo>
                  <a:cubicBezTo>
                    <a:pt x="171" y="574"/>
                    <a:pt x="176" y="579"/>
                    <a:pt x="193" y="580"/>
                  </a:cubicBezTo>
                  <a:cubicBezTo>
                    <a:pt x="221" y="622"/>
                    <a:pt x="221" y="622"/>
                    <a:pt x="221" y="622"/>
                  </a:cubicBezTo>
                  <a:cubicBezTo>
                    <a:pt x="221" y="664"/>
                    <a:pt x="221" y="664"/>
                    <a:pt x="221" y="664"/>
                  </a:cubicBezTo>
                  <a:cubicBezTo>
                    <a:pt x="351" y="679"/>
                    <a:pt x="351" y="679"/>
                    <a:pt x="351" y="679"/>
                  </a:cubicBezTo>
                  <a:cubicBezTo>
                    <a:pt x="366" y="672"/>
                    <a:pt x="366" y="672"/>
                    <a:pt x="366" y="672"/>
                  </a:cubicBezTo>
                  <a:cubicBezTo>
                    <a:pt x="366" y="657"/>
                    <a:pt x="366" y="657"/>
                    <a:pt x="366" y="657"/>
                  </a:cubicBezTo>
                  <a:cubicBezTo>
                    <a:pt x="355" y="657"/>
                    <a:pt x="355" y="657"/>
                    <a:pt x="355" y="657"/>
                  </a:cubicBezTo>
                  <a:cubicBezTo>
                    <a:pt x="355" y="645"/>
                    <a:pt x="355" y="645"/>
                    <a:pt x="355" y="645"/>
                  </a:cubicBezTo>
                  <a:cubicBezTo>
                    <a:pt x="366" y="630"/>
                    <a:pt x="366" y="630"/>
                    <a:pt x="366" y="630"/>
                  </a:cubicBezTo>
                  <a:cubicBezTo>
                    <a:pt x="380" y="599"/>
                    <a:pt x="380" y="599"/>
                    <a:pt x="380" y="599"/>
                  </a:cubicBezTo>
                  <a:cubicBezTo>
                    <a:pt x="397" y="582"/>
                    <a:pt x="397" y="582"/>
                    <a:pt x="397" y="582"/>
                  </a:cubicBezTo>
                  <a:cubicBezTo>
                    <a:pt x="384" y="541"/>
                    <a:pt x="384" y="541"/>
                    <a:pt x="384" y="541"/>
                  </a:cubicBezTo>
                  <a:cubicBezTo>
                    <a:pt x="179" y="239"/>
                    <a:pt x="179" y="239"/>
                    <a:pt x="179" y="239"/>
                  </a:cubicBezTo>
                  <a:cubicBezTo>
                    <a:pt x="226" y="53"/>
                    <a:pt x="226" y="53"/>
                    <a:pt x="226" y="53"/>
                  </a:cubicBezTo>
                  <a:cubicBezTo>
                    <a:pt x="162" y="36"/>
                    <a:pt x="100" y="19"/>
                    <a:pt x="40" y="0"/>
                  </a:cubicBezTo>
                  <a:cubicBezTo>
                    <a:pt x="40" y="4"/>
                    <a:pt x="40" y="8"/>
                    <a:pt x="39" y="13"/>
                  </a:cubicBezTo>
                  <a:cubicBezTo>
                    <a:pt x="36" y="41"/>
                    <a:pt x="26" y="63"/>
                    <a:pt x="8" y="81"/>
                  </a:cubicBezTo>
                  <a:close/>
                </a:path>
              </a:pathLst>
            </a:custGeom>
            <a:solidFill>
              <a:srgbClr val="1F497D">
                <a:lumMod val="20000"/>
                <a:lumOff val="8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2" name="Freeform 4497"/>
            <p:cNvSpPr>
              <a:spLocks/>
            </p:cNvSpPr>
            <p:nvPr/>
          </p:nvSpPr>
          <p:spPr bwMode="auto">
            <a:xfrm>
              <a:off x="1857945" y="2458708"/>
              <a:ext cx="952274" cy="1472391"/>
            </a:xfrm>
            <a:custGeom>
              <a:avLst/>
              <a:gdLst>
                <a:gd name="T0" fmla="*/ 47 w 316"/>
                <a:gd name="T1" fmla="*/ 0 h 488"/>
                <a:gd name="T2" fmla="*/ 0 w 316"/>
                <a:gd name="T3" fmla="*/ 186 h 488"/>
                <a:gd name="T4" fmla="*/ 205 w 316"/>
                <a:gd name="T5" fmla="*/ 488 h 488"/>
                <a:gd name="T6" fmla="*/ 212 w 316"/>
                <a:gd name="T7" fmla="*/ 424 h 488"/>
                <a:gd name="T8" fmla="*/ 246 w 316"/>
                <a:gd name="T9" fmla="*/ 424 h 488"/>
                <a:gd name="T10" fmla="*/ 246 w 316"/>
                <a:gd name="T11" fmla="*/ 413 h 488"/>
                <a:gd name="T12" fmla="*/ 256 w 316"/>
                <a:gd name="T13" fmla="*/ 365 h 488"/>
                <a:gd name="T14" fmla="*/ 316 w 316"/>
                <a:gd name="T15" fmla="*/ 60 h 488"/>
                <a:gd name="T16" fmla="*/ 181 w 316"/>
                <a:gd name="T17" fmla="*/ 32 h 488"/>
                <a:gd name="T18" fmla="*/ 47 w 316"/>
                <a:gd name="T19" fmla="*/ 0 h 4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16" h="488">
                  <a:moveTo>
                    <a:pt x="47" y="0"/>
                  </a:moveTo>
                  <a:cubicBezTo>
                    <a:pt x="0" y="186"/>
                    <a:pt x="0" y="186"/>
                    <a:pt x="0" y="186"/>
                  </a:cubicBezTo>
                  <a:cubicBezTo>
                    <a:pt x="205" y="488"/>
                    <a:pt x="205" y="488"/>
                    <a:pt x="205" y="488"/>
                  </a:cubicBezTo>
                  <a:cubicBezTo>
                    <a:pt x="212" y="424"/>
                    <a:pt x="212" y="424"/>
                    <a:pt x="212" y="424"/>
                  </a:cubicBezTo>
                  <a:cubicBezTo>
                    <a:pt x="246" y="424"/>
                    <a:pt x="246" y="424"/>
                    <a:pt x="246" y="424"/>
                  </a:cubicBezTo>
                  <a:cubicBezTo>
                    <a:pt x="246" y="413"/>
                    <a:pt x="246" y="413"/>
                    <a:pt x="246" y="413"/>
                  </a:cubicBezTo>
                  <a:cubicBezTo>
                    <a:pt x="256" y="365"/>
                    <a:pt x="256" y="365"/>
                    <a:pt x="256" y="365"/>
                  </a:cubicBezTo>
                  <a:cubicBezTo>
                    <a:pt x="316" y="60"/>
                    <a:pt x="316" y="60"/>
                    <a:pt x="316" y="60"/>
                  </a:cubicBezTo>
                  <a:cubicBezTo>
                    <a:pt x="271" y="51"/>
                    <a:pt x="226" y="41"/>
                    <a:pt x="181" y="32"/>
                  </a:cubicBezTo>
                  <a:cubicBezTo>
                    <a:pt x="136" y="21"/>
                    <a:pt x="91" y="11"/>
                    <a:pt x="47" y="0"/>
                  </a:cubicBezTo>
                  <a:close/>
                </a:path>
              </a:pathLst>
            </a:custGeom>
            <a:solidFill>
              <a:srgbClr val="1F497D">
                <a:lumMod val="60000"/>
                <a:lumOff val="4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3" name="Freeform 4498"/>
            <p:cNvSpPr>
              <a:spLocks/>
            </p:cNvSpPr>
            <p:nvPr/>
          </p:nvSpPr>
          <p:spPr bwMode="auto">
            <a:xfrm>
              <a:off x="2346192" y="3560133"/>
              <a:ext cx="1021113" cy="1184287"/>
            </a:xfrm>
            <a:custGeom>
              <a:avLst/>
              <a:gdLst>
                <a:gd name="T0" fmla="*/ 222 w 801"/>
                <a:gd name="T1" fmla="*/ 0 h 929"/>
                <a:gd name="T2" fmla="*/ 198 w 801"/>
                <a:gd name="T3" fmla="*/ 113 h 929"/>
                <a:gd name="T4" fmla="*/ 198 w 801"/>
                <a:gd name="T5" fmla="*/ 139 h 929"/>
                <a:gd name="T6" fmla="*/ 118 w 801"/>
                <a:gd name="T7" fmla="*/ 139 h 929"/>
                <a:gd name="T8" fmla="*/ 101 w 801"/>
                <a:gd name="T9" fmla="*/ 291 h 929"/>
                <a:gd name="T10" fmla="*/ 132 w 801"/>
                <a:gd name="T11" fmla="*/ 388 h 929"/>
                <a:gd name="T12" fmla="*/ 92 w 801"/>
                <a:gd name="T13" fmla="*/ 428 h 929"/>
                <a:gd name="T14" fmla="*/ 59 w 801"/>
                <a:gd name="T15" fmla="*/ 501 h 929"/>
                <a:gd name="T16" fmla="*/ 33 w 801"/>
                <a:gd name="T17" fmla="*/ 537 h 929"/>
                <a:gd name="T18" fmla="*/ 33 w 801"/>
                <a:gd name="T19" fmla="*/ 565 h 929"/>
                <a:gd name="T20" fmla="*/ 59 w 801"/>
                <a:gd name="T21" fmla="*/ 565 h 929"/>
                <a:gd name="T22" fmla="*/ 59 w 801"/>
                <a:gd name="T23" fmla="*/ 600 h 929"/>
                <a:gd name="T24" fmla="*/ 23 w 801"/>
                <a:gd name="T25" fmla="*/ 617 h 929"/>
                <a:gd name="T26" fmla="*/ 0 w 801"/>
                <a:gd name="T27" fmla="*/ 643 h 929"/>
                <a:gd name="T28" fmla="*/ 430 w 801"/>
                <a:gd name="T29" fmla="*/ 894 h 929"/>
                <a:gd name="T30" fmla="*/ 676 w 801"/>
                <a:gd name="T31" fmla="*/ 929 h 929"/>
                <a:gd name="T32" fmla="*/ 801 w 801"/>
                <a:gd name="T33" fmla="*/ 108 h 929"/>
                <a:gd name="T34" fmla="*/ 222 w 801"/>
                <a:gd name="T35" fmla="*/ 0 h 929"/>
                <a:gd name="T36" fmla="*/ 222 w 801"/>
                <a:gd name="T37" fmla="*/ 0 h 9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01" h="929">
                  <a:moveTo>
                    <a:pt x="222" y="0"/>
                  </a:moveTo>
                  <a:lnTo>
                    <a:pt x="198" y="113"/>
                  </a:lnTo>
                  <a:lnTo>
                    <a:pt x="198" y="139"/>
                  </a:lnTo>
                  <a:lnTo>
                    <a:pt x="118" y="139"/>
                  </a:lnTo>
                  <a:lnTo>
                    <a:pt x="101" y="291"/>
                  </a:lnTo>
                  <a:lnTo>
                    <a:pt x="132" y="388"/>
                  </a:lnTo>
                  <a:lnTo>
                    <a:pt x="92" y="428"/>
                  </a:lnTo>
                  <a:lnTo>
                    <a:pt x="59" y="501"/>
                  </a:lnTo>
                  <a:lnTo>
                    <a:pt x="33" y="537"/>
                  </a:lnTo>
                  <a:lnTo>
                    <a:pt x="33" y="565"/>
                  </a:lnTo>
                  <a:lnTo>
                    <a:pt x="59" y="565"/>
                  </a:lnTo>
                  <a:lnTo>
                    <a:pt x="59" y="600"/>
                  </a:lnTo>
                  <a:lnTo>
                    <a:pt x="23" y="617"/>
                  </a:lnTo>
                  <a:lnTo>
                    <a:pt x="0" y="643"/>
                  </a:lnTo>
                  <a:lnTo>
                    <a:pt x="430" y="894"/>
                  </a:lnTo>
                  <a:lnTo>
                    <a:pt x="676" y="929"/>
                  </a:lnTo>
                  <a:lnTo>
                    <a:pt x="801" y="108"/>
                  </a:lnTo>
                  <a:lnTo>
                    <a:pt x="222" y="0"/>
                  </a:lnTo>
                  <a:lnTo>
                    <a:pt x="222" y="0"/>
                  </a:lnTo>
                  <a:close/>
                </a:path>
              </a:pathLst>
            </a:custGeom>
            <a:solidFill>
              <a:srgbClr val="1F497D">
                <a:lumMod val="20000"/>
                <a:lumOff val="8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4" name="Freeform 4499"/>
            <p:cNvSpPr>
              <a:spLocks/>
            </p:cNvSpPr>
            <p:nvPr/>
          </p:nvSpPr>
          <p:spPr bwMode="auto">
            <a:xfrm>
              <a:off x="3210780" y="3697811"/>
              <a:ext cx="1040234" cy="1065730"/>
            </a:xfrm>
            <a:custGeom>
              <a:avLst/>
              <a:gdLst>
                <a:gd name="T0" fmla="*/ 809 w 816"/>
                <a:gd name="T1" fmla="*/ 138 h 836"/>
                <a:gd name="T2" fmla="*/ 816 w 816"/>
                <a:gd name="T3" fmla="*/ 71 h 836"/>
                <a:gd name="T4" fmla="*/ 125 w 816"/>
                <a:gd name="T5" fmla="*/ 0 h 836"/>
                <a:gd name="T6" fmla="*/ 0 w 816"/>
                <a:gd name="T7" fmla="*/ 821 h 836"/>
                <a:gd name="T8" fmla="*/ 111 w 816"/>
                <a:gd name="T9" fmla="*/ 836 h 836"/>
                <a:gd name="T10" fmla="*/ 125 w 816"/>
                <a:gd name="T11" fmla="*/ 772 h 836"/>
                <a:gd name="T12" fmla="*/ 312 w 816"/>
                <a:gd name="T13" fmla="*/ 798 h 836"/>
                <a:gd name="T14" fmla="*/ 319 w 816"/>
                <a:gd name="T15" fmla="*/ 762 h 836"/>
                <a:gd name="T16" fmla="*/ 754 w 816"/>
                <a:gd name="T17" fmla="*/ 795 h 836"/>
                <a:gd name="T18" fmla="*/ 809 w 816"/>
                <a:gd name="T19" fmla="*/ 138 h 836"/>
                <a:gd name="T20" fmla="*/ 809 w 816"/>
                <a:gd name="T21" fmla="*/ 138 h 8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16" h="836">
                  <a:moveTo>
                    <a:pt x="809" y="138"/>
                  </a:moveTo>
                  <a:lnTo>
                    <a:pt x="816" y="71"/>
                  </a:lnTo>
                  <a:lnTo>
                    <a:pt x="125" y="0"/>
                  </a:lnTo>
                  <a:lnTo>
                    <a:pt x="0" y="821"/>
                  </a:lnTo>
                  <a:lnTo>
                    <a:pt x="111" y="836"/>
                  </a:lnTo>
                  <a:lnTo>
                    <a:pt x="125" y="772"/>
                  </a:lnTo>
                  <a:lnTo>
                    <a:pt x="312" y="798"/>
                  </a:lnTo>
                  <a:lnTo>
                    <a:pt x="319" y="762"/>
                  </a:lnTo>
                  <a:lnTo>
                    <a:pt x="754" y="795"/>
                  </a:lnTo>
                  <a:lnTo>
                    <a:pt x="809" y="138"/>
                  </a:lnTo>
                  <a:lnTo>
                    <a:pt x="809" y="138"/>
                  </a:lnTo>
                  <a:close/>
                </a:path>
              </a:pathLst>
            </a:custGeom>
            <a:solidFill>
              <a:srgbClr val="1F497D">
                <a:lumMod val="20000"/>
                <a:lumOff val="8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55" name="Freeform 454"/>
            <p:cNvSpPr/>
            <p:nvPr/>
          </p:nvSpPr>
          <p:spPr>
            <a:xfrm>
              <a:off x="7248554" y="2897440"/>
              <a:ext cx="669131" cy="719137"/>
            </a:xfrm>
            <a:custGeom>
              <a:avLst/>
              <a:gdLst>
                <a:gd name="connsiteX0" fmla="*/ 242887 w 664368"/>
                <a:gd name="connsiteY0" fmla="*/ 0 h 719137"/>
                <a:gd name="connsiteX1" fmla="*/ 216693 w 664368"/>
                <a:gd name="connsiteY1" fmla="*/ 247650 h 719137"/>
                <a:gd name="connsiteX2" fmla="*/ 102393 w 664368"/>
                <a:gd name="connsiteY2" fmla="*/ 335756 h 719137"/>
                <a:gd name="connsiteX3" fmla="*/ 102393 w 664368"/>
                <a:gd name="connsiteY3" fmla="*/ 428625 h 719137"/>
                <a:gd name="connsiteX4" fmla="*/ 66675 w 664368"/>
                <a:gd name="connsiteY4" fmla="*/ 383381 h 719137"/>
                <a:gd name="connsiteX5" fmla="*/ 38100 w 664368"/>
                <a:gd name="connsiteY5" fmla="*/ 521494 h 719137"/>
                <a:gd name="connsiteX6" fmla="*/ 0 w 664368"/>
                <a:gd name="connsiteY6" fmla="*/ 516731 h 719137"/>
                <a:gd name="connsiteX7" fmla="*/ 0 w 664368"/>
                <a:gd name="connsiteY7" fmla="*/ 576262 h 719137"/>
                <a:gd name="connsiteX8" fmla="*/ 119062 w 664368"/>
                <a:gd name="connsiteY8" fmla="*/ 673894 h 719137"/>
                <a:gd name="connsiteX9" fmla="*/ 135731 w 664368"/>
                <a:gd name="connsiteY9" fmla="*/ 719137 h 719137"/>
                <a:gd name="connsiteX10" fmla="*/ 211931 w 664368"/>
                <a:gd name="connsiteY10" fmla="*/ 711994 h 719137"/>
                <a:gd name="connsiteX11" fmla="*/ 357187 w 664368"/>
                <a:gd name="connsiteY11" fmla="*/ 638175 h 719137"/>
                <a:gd name="connsiteX12" fmla="*/ 357187 w 664368"/>
                <a:gd name="connsiteY12" fmla="*/ 581025 h 719137"/>
                <a:gd name="connsiteX13" fmla="*/ 409575 w 664368"/>
                <a:gd name="connsiteY13" fmla="*/ 395287 h 719137"/>
                <a:gd name="connsiteX14" fmla="*/ 473868 w 664368"/>
                <a:gd name="connsiteY14" fmla="*/ 440531 h 719137"/>
                <a:gd name="connsiteX15" fmla="*/ 514350 w 664368"/>
                <a:gd name="connsiteY15" fmla="*/ 352425 h 719137"/>
                <a:gd name="connsiteX16" fmla="*/ 583406 w 664368"/>
                <a:gd name="connsiteY16" fmla="*/ 285750 h 719137"/>
                <a:gd name="connsiteX17" fmla="*/ 588168 w 664368"/>
                <a:gd name="connsiteY17" fmla="*/ 223837 h 719137"/>
                <a:gd name="connsiteX18" fmla="*/ 664368 w 664368"/>
                <a:gd name="connsiteY18" fmla="*/ 257175 h 719137"/>
                <a:gd name="connsiteX19" fmla="*/ 659606 w 664368"/>
                <a:gd name="connsiteY19" fmla="*/ 209550 h 719137"/>
                <a:gd name="connsiteX20" fmla="*/ 573881 w 664368"/>
                <a:gd name="connsiteY20" fmla="*/ 188119 h 719137"/>
                <a:gd name="connsiteX21" fmla="*/ 402431 w 664368"/>
                <a:gd name="connsiteY21" fmla="*/ 283369 h 719137"/>
                <a:gd name="connsiteX22" fmla="*/ 414337 w 664368"/>
                <a:gd name="connsiteY22" fmla="*/ 190500 h 719137"/>
                <a:gd name="connsiteX23" fmla="*/ 261937 w 664368"/>
                <a:gd name="connsiteY23" fmla="*/ 223837 h 719137"/>
                <a:gd name="connsiteX24" fmla="*/ 242887 w 664368"/>
                <a:gd name="connsiteY24" fmla="*/ 0 h 719137"/>
                <a:gd name="connsiteX0" fmla="*/ 242887 w 664368"/>
                <a:gd name="connsiteY0" fmla="*/ 0 h 719137"/>
                <a:gd name="connsiteX1" fmla="*/ 216693 w 664368"/>
                <a:gd name="connsiteY1" fmla="*/ 247650 h 719137"/>
                <a:gd name="connsiteX2" fmla="*/ 102393 w 664368"/>
                <a:gd name="connsiteY2" fmla="*/ 335756 h 719137"/>
                <a:gd name="connsiteX3" fmla="*/ 102393 w 664368"/>
                <a:gd name="connsiteY3" fmla="*/ 428625 h 719137"/>
                <a:gd name="connsiteX4" fmla="*/ 66675 w 664368"/>
                <a:gd name="connsiteY4" fmla="*/ 383381 h 719137"/>
                <a:gd name="connsiteX5" fmla="*/ 38100 w 664368"/>
                <a:gd name="connsiteY5" fmla="*/ 521494 h 719137"/>
                <a:gd name="connsiteX6" fmla="*/ 0 w 664368"/>
                <a:gd name="connsiteY6" fmla="*/ 516731 h 719137"/>
                <a:gd name="connsiteX7" fmla="*/ 0 w 664368"/>
                <a:gd name="connsiteY7" fmla="*/ 576262 h 719137"/>
                <a:gd name="connsiteX8" fmla="*/ 119062 w 664368"/>
                <a:gd name="connsiteY8" fmla="*/ 673894 h 719137"/>
                <a:gd name="connsiteX9" fmla="*/ 135731 w 664368"/>
                <a:gd name="connsiteY9" fmla="*/ 719137 h 719137"/>
                <a:gd name="connsiteX10" fmla="*/ 211931 w 664368"/>
                <a:gd name="connsiteY10" fmla="*/ 711994 h 719137"/>
                <a:gd name="connsiteX11" fmla="*/ 357187 w 664368"/>
                <a:gd name="connsiteY11" fmla="*/ 638175 h 719137"/>
                <a:gd name="connsiteX12" fmla="*/ 357187 w 664368"/>
                <a:gd name="connsiteY12" fmla="*/ 581025 h 719137"/>
                <a:gd name="connsiteX13" fmla="*/ 409575 w 664368"/>
                <a:gd name="connsiteY13" fmla="*/ 395287 h 719137"/>
                <a:gd name="connsiteX14" fmla="*/ 473868 w 664368"/>
                <a:gd name="connsiteY14" fmla="*/ 440531 h 719137"/>
                <a:gd name="connsiteX15" fmla="*/ 514350 w 664368"/>
                <a:gd name="connsiteY15" fmla="*/ 352425 h 719137"/>
                <a:gd name="connsiteX16" fmla="*/ 583406 w 664368"/>
                <a:gd name="connsiteY16" fmla="*/ 285750 h 719137"/>
                <a:gd name="connsiteX17" fmla="*/ 588168 w 664368"/>
                <a:gd name="connsiteY17" fmla="*/ 223837 h 719137"/>
                <a:gd name="connsiteX18" fmla="*/ 664368 w 664368"/>
                <a:gd name="connsiteY18" fmla="*/ 257175 h 719137"/>
                <a:gd name="connsiteX19" fmla="*/ 659606 w 664368"/>
                <a:gd name="connsiteY19" fmla="*/ 209550 h 719137"/>
                <a:gd name="connsiteX20" fmla="*/ 573881 w 664368"/>
                <a:gd name="connsiteY20" fmla="*/ 188119 h 719137"/>
                <a:gd name="connsiteX21" fmla="*/ 402431 w 664368"/>
                <a:gd name="connsiteY21" fmla="*/ 283369 h 719137"/>
                <a:gd name="connsiteX22" fmla="*/ 414337 w 664368"/>
                <a:gd name="connsiteY22" fmla="*/ 190500 h 719137"/>
                <a:gd name="connsiteX23" fmla="*/ 261937 w 664368"/>
                <a:gd name="connsiteY23" fmla="*/ 223837 h 719137"/>
                <a:gd name="connsiteX24" fmla="*/ 242887 w 664368"/>
                <a:gd name="connsiteY24" fmla="*/ 0 h 719137"/>
                <a:gd name="connsiteX0" fmla="*/ 242887 w 664368"/>
                <a:gd name="connsiteY0" fmla="*/ 0 h 719137"/>
                <a:gd name="connsiteX1" fmla="*/ 216693 w 664368"/>
                <a:gd name="connsiteY1" fmla="*/ 247650 h 719137"/>
                <a:gd name="connsiteX2" fmla="*/ 102393 w 664368"/>
                <a:gd name="connsiteY2" fmla="*/ 335756 h 719137"/>
                <a:gd name="connsiteX3" fmla="*/ 102393 w 664368"/>
                <a:gd name="connsiteY3" fmla="*/ 428625 h 719137"/>
                <a:gd name="connsiteX4" fmla="*/ 66675 w 664368"/>
                <a:gd name="connsiteY4" fmla="*/ 383381 h 719137"/>
                <a:gd name="connsiteX5" fmla="*/ 38100 w 664368"/>
                <a:gd name="connsiteY5" fmla="*/ 521494 h 719137"/>
                <a:gd name="connsiteX6" fmla="*/ 0 w 664368"/>
                <a:gd name="connsiteY6" fmla="*/ 516731 h 719137"/>
                <a:gd name="connsiteX7" fmla="*/ 0 w 664368"/>
                <a:gd name="connsiteY7" fmla="*/ 576262 h 719137"/>
                <a:gd name="connsiteX8" fmla="*/ 119062 w 664368"/>
                <a:gd name="connsiteY8" fmla="*/ 673894 h 719137"/>
                <a:gd name="connsiteX9" fmla="*/ 135731 w 664368"/>
                <a:gd name="connsiteY9" fmla="*/ 719137 h 719137"/>
                <a:gd name="connsiteX10" fmla="*/ 211931 w 664368"/>
                <a:gd name="connsiteY10" fmla="*/ 711994 h 719137"/>
                <a:gd name="connsiteX11" fmla="*/ 357187 w 664368"/>
                <a:gd name="connsiteY11" fmla="*/ 638175 h 719137"/>
                <a:gd name="connsiteX12" fmla="*/ 357187 w 664368"/>
                <a:gd name="connsiteY12" fmla="*/ 581025 h 719137"/>
                <a:gd name="connsiteX13" fmla="*/ 409575 w 664368"/>
                <a:gd name="connsiteY13" fmla="*/ 395287 h 719137"/>
                <a:gd name="connsiteX14" fmla="*/ 473868 w 664368"/>
                <a:gd name="connsiteY14" fmla="*/ 440531 h 719137"/>
                <a:gd name="connsiteX15" fmla="*/ 514350 w 664368"/>
                <a:gd name="connsiteY15" fmla="*/ 352425 h 719137"/>
                <a:gd name="connsiteX16" fmla="*/ 583406 w 664368"/>
                <a:gd name="connsiteY16" fmla="*/ 285750 h 719137"/>
                <a:gd name="connsiteX17" fmla="*/ 588168 w 664368"/>
                <a:gd name="connsiteY17" fmla="*/ 223837 h 719137"/>
                <a:gd name="connsiteX18" fmla="*/ 664368 w 664368"/>
                <a:gd name="connsiteY18" fmla="*/ 257175 h 719137"/>
                <a:gd name="connsiteX19" fmla="*/ 659606 w 664368"/>
                <a:gd name="connsiteY19" fmla="*/ 209550 h 719137"/>
                <a:gd name="connsiteX20" fmla="*/ 573881 w 664368"/>
                <a:gd name="connsiteY20" fmla="*/ 188119 h 719137"/>
                <a:gd name="connsiteX21" fmla="*/ 402431 w 664368"/>
                <a:gd name="connsiteY21" fmla="*/ 283369 h 719137"/>
                <a:gd name="connsiteX22" fmla="*/ 414337 w 664368"/>
                <a:gd name="connsiteY22" fmla="*/ 190500 h 719137"/>
                <a:gd name="connsiteX23" fmla="*/ 261937 w 664368"/>
                <a:gd name="connsiteY23" fmla="*/ 223837 h 719137"/>
                <a:gd name="connsiteX24" fmla="*/ 242887 w 664368"/>
                <a:gd name="connsiteY24" fmla="*/ 0 h 719137"/>
                <a:gd name="connsiteX0" fmla="*/ 242887 w 669131"/>
                <a:gd name="connsiteY0" fmla="*/ 0 h 719137"/>
                <a:gd name="connsiteX1" fmla="*/ 216693 w 669131"/>
                <a:gd name="connsiteY1" fmla="*/ 247650 h 719137"/>
                <a:gd name="connsiteX2" fmla="*/ 102393 w 669131"/>
                <a:gd name="connsiteY2" fmla="*/ 335756 h 719137"/>
                <a:gd name="connsiteX3" fmla="*/ 102393 w 669131"/>
                <a:gd name="connsiteY3" fmla="*/ 428625 h 719137"/>
                <a:gd name="connsiteX4" fmla="*/ 66675 w 669131"/>
                <a:gd name="connsiteY4" fmla="*/ 383381 h 719137"/>
                <a:gd name="connsiteX5" fmla="*/ 38100 w 669131"/>
                <a:gd name="connsiteY5" fmla="*/ 521494 h 719137"/>
                <a:gd name="connsiteX6" fmla="*/ 0 w 669131"/>
                <a:gd name="connsiteY6" fmla="*/ 516731 h 719137"/>
                <a:gd name="connsiteX7" fmla="*/ 0 w 669131"/>
                <a:gd name="connsiteY7" fmla="*/ 576262 h 719137"/>
                <a:gd name="connsiteX8" fmla="*/ 119062 w 669131"/>
                <a:gd name="connsiteY8" fmla="*/ 673894 h 719137"/>
                <a:gd name="connsiteX9" fmla="*/ 135731 w 669131"/>
                <a:gd name="connsiteY9" fmla="*/ 719137 h 719137"/>
                <a:gd name="connsiteX10" fmla="*/ 211931 w 669131"/>
                <a:gd name="connsiteY10" fmla="*/ 711994 h 719137"/>
                <a:gd name="connsiteX11" fmla="*/ 357187 w 669131"/>
                <a:gd name="connsiteY11" fmla="*/ 638175 h 719137"/>
                <a:gd name="connsiteX12" fmla="*/ 357187 w 669131"/>
                <a:gd name="connsiteY12" fmla="*/ 581025 h 719137"/>
                <a:gd name="connsiteX13" fmla="*/ 409575 w 669131"/>
                <a:gd name="connsiteY13" fmla="*/ 395287 h 719137"/>
                <a:gd name="connsiteX14" fmla="*/ 473868 w 669131"/>
                <a:gd name="connsiteY14" fmla="*/ 440531 h 719137"/>
                <a:gd name="connsiteX15" fmla="*/ 514350 w 669131"/>
                <a:gd name="connsiteY15" fmla="*/ 352425 h 719137"/>
                <a:gd name="connsiteX16" fmla="*/ 583406 w 669131"/>
                <a:gd name="connsiteY16" fmla="*/ 285750 h 719137"/>
                <a:gd name="connsiteX17" fmla="*/ 588168 w 669131"/>
                <a:gd name="connsiteY17" fmla="*/ 223837 h 719137"/>
                <a:gd name="connsiteX18" fmla="*/ 664368 w 669131"/>
                <a:gd name="connsiteY18" fmla="*/ 257175 h 719137"/>
                <a:gd name="connsiteX19" fmla="*/ 669131 w 669131"/>
                <a:gd name="connsiteY19" fmla="*/ 197643 h 719137"/>
                <a:gd name="connsiteX20" fmla="*/ 573881 w 669131"/>
                <a:gd name="connsiteY20" fmla="*/ 188119 h 719137"/>
                <a:gd name="connsiteX21" fmla="*/ 402431 w 669131"/>
                <a:gd name="connsiteY21" fmla="*/ 283369 h 719137"/>
                <a:gd name="connsiteX22" fmla="*/ 414337 w 669131"/>
                <a:gd name="connsiteY22" fmla="*/ 190500 h 719137"/>
                <a:gd name="connsiteX23" fmla="*/ 261937 w 669131"/>
                <a:gd name="connsiteY23" fmla="*/ 223837 h 719137"/>
                <a:gd name="connsiteX24" fmla="*/ 242887 w 669131"/>
                <a:gd name="connsiteY24" fmla="*/ 0 h 719137"/>
                <a:gd name="connsiteX0" fmla="*/ 242887 w 669131"/>
                <a:gd name="connsiteY0" fmla="*/ 0 h 719137"/>
                <a:gd name="connsiteX1" fmla="*/ 216693 w 669131"/>
                <a:gd name="connsiteY1" fmla="*/ 247650 h 719137"/>
                <a:gd name="connsiteX2" fmla="*/ 102393 w 669131"/>
                <a:gd name="connsiteY2" fmla="*/ 335756 h 719137"/>
                <a:gd name="connsiteX3" fmla="*/ 102393 w 669131"/>
                <a:gd name="connsiteY3" fmla="*/ 428625 h 719137"/>
                <a:gd name="connsiteX4" fmla="*/ 66675 w 669131"/>
                <a:gd name="connsiteY4" fmla="*/ 383381 h 719137"/>
                <a:gd name="connsiteX5" fmla="*/ 38100 w 669131"/>
                <a:gd name="connsiteY5" fmla="*/ 521494 h 719137"/>
                <a:gd name="connsiteX6" fmla="*/ 0 w 669131"/>
                <a:gd name="connsiteY6" fmla="*/ 516731 h 719137"/>
                <a:gd name="connsiteX7" fmla="*/ 0 w 669131"/>
                <a:gd name="connsiteY7" fmla="*/ 576262 h 719137"/>
                <a:gd name="connsiteX8" fmla="*/ 119062 w 669131"/>
                <a:gd name="connsiteY8" fmla="*/ 673894 h 719137"/>
                <a:gd name="connsiteX9" fmla="*/ 135731 w 669131"/>
                <a:gd name="connsiteY9" fmla="*/ 719137 h 719137"/>
                <a:gd name="connsiteX10" fmla="*/ 211931 w 669131"/>
                <a:gd name="connsiteY10" fmla="*/ 711994 h 719137"/>
                <a:gd name="connsiteX11" fmla="*/ 357187 w 669131"/>
                <a:gd name="connsiteY11" fmla="*/ 638175 h 719137"/>
                <a:gd name="connsiteX12" fmla="*/ 357187 w 669131"/>
                <a:gd name="connsiteY12" fmla="*/ 581025 h 719137"/>
                <a:gd name="connsiteX13" fmla="*/ 409575 w 669131"/>
                <a:gd name="connsiteY13" fmla="*/ 395287 h 719137"/>
                <a:gd name="connsiteX14" fmla="*/ 473868 w 669131"/>
                <a:gd name="connsiteY14" fmla="*/ 440531 h 719137"/>
                <a:gd name="connsiteX15" fmla="*/ 514350 w 669131"/>
                <a:gd name="connsiteY15" fmla="*/ 352425 h 719137"/>
                <a:gd name="connsiteX16" fmla="*/ 583406 w 669131"/>
                <a:gd name="connsiteY16" fmla="*/ 285750 h 719137"/>
                <a:gd name="connsiteX17" fmla="*/ 588168 w 669131"/>
                <a:gd name="connsiteY17" fmla="*/ 223837 h 719137"/>
                <a:gd name="connsiteX18" fmla="*/ 666749 w 669131"/>
                <a:gd name="connsiteY18" fmla="*/ 266700 h 719137"/>
                <a:gd name="connsiteX19" fmla="*/ 669131 w 669131"/>
                <a:gd name="connsiteY19" fmla="*/ 197643 h 719137"/>
                <a:gd name="connsiteX20" fmla="*/ 573881 w 669131"/>
                <a:gd name="connsiteY20" fmla="*/ 188119 h 719137"/>
                <a:gd name="connsiteX21" fmla="*/ 402431 w 669131"/>
                <a:gd name="connsiteY21" fmla="*/ 283369 h 719137"/>
                <a:gd name="connsiteX22" fmla="*/ 414337 w 669131"/>
                <a:gd name="connsiteY22" fmla="*/ 190500 h 719137"/>
                <a:gd name="connsiteX23" fmla="*/ 261937 w 669131"/>
                <a:gd name="connsiteY23" fmla="*/ 223837 h 719137"/>
                <a:gd name="connsiteX24" fmla="*/ 242887 w 669131"/>
                <a:gd name="connsiteY24" fmla="*/ 0 h 719137"/>
                <a:gd name="connsiteX0" fmla="*/ 242887 w 669131"/>
                <a:gd name="connsiteY0" fmla="*/ 0 h 719137"/>
                <a:gd name="connsiteX1" fmla="*/ 216693 w 669131"/>
                <a:gd name="connsiteY1" fmla="*/ 247650 h 719137"/>
                <a:gd name="connsiteX2" fmla="*/ 102393 w 669131"/>
                <a:gd name="connsiteY2" fmla="*/ 335756 h 719137"/>
                <a:gd name="connsiteX3" fmla="*/ 102393 w 669131"/>
                <a:gd name="connsiteY3" fmla="*/ 428625 h 719137"/>
                <a:gd name="connsiteX4" fmla="*/ 66675 w 669131"/>
                <a:gd name="connsiteY4" fmla="*/ 383381 h 719137"/>
                <a:gd name="connsiteX5" fmla="*/ 38100 w 669131"/>
                <a:gd name="connsiteY5" fmla="*/ 521494 h 719137"/>
                <a:gd name="connsiteX6" fmla="*/ 0 w 669131"/>
                <a:gd name="connsiteY6" fmla="*/ 516731 h 719137"/>
                <a:gd name="connsiteX7" fmla="*/ 0 w 669131"/>
                <a:gd name="connsiteY7" fmla="*/ 576262 h 719137"/>
                <a:gd name="connsiteX8" fmla="*/ 119062 w 669131"/>
                <a:gd name="connsiteY8" fmla="*/ 673894 h 719137"/>
                <a:gd name="connsiteX9" fmla="*/ 135731 w 669131"/>
                <a:gd name="connsiteY9" fmla="*/ 719137 h 719137"/>
                <a:gd name="connsiteX10" fmla="*/ 211931 w 669131"/>
                <a:gd name="connsiteY10" fmla="*/ 711994 h 719137"/>
                <a:gd name="connsiteX11" fmla="*/ 357187 w 669131"/>
                <a:gd name="connsiteY11" fmla="*/ 638175 h 719137"/>
                <a:gd name="connsiteX12" fmla="*/ 357187 w 669131"/>
                <a:gd name="connsiteY12" fmla="*/ 581025 h 719137"/>
                <a:gd name="connsiteX13" fmla="*/ 409575 w 669131"/>
                <a:gd name="connsiteY13" fmla="*/ 395287 h 719137"/>
                <a:gd name="connsiteX14" fmla="*/ 473868 w 669131"/>
                <a:gd name="connsiteY14" fmla="*/ 440531 h 719137"/>
                <a:gd name="connsiteX15" fmla="*/ 514350 w 669131"/>
                <a:gd name="connsiteY15" fmla="*/ 352425 h 719137"/>
                <a:gd name="connsiteX16" fmla="*/ 583406 w 669131"/>
                <a:gd name="connsiteY16" fmla="*/ 285750 h 719137"/>
                <a:gd name="connsiteX17" fmla="*/ 597693 w 669131"/>
                <a:gd name="connsiteY17" fmla="*/ 240506 h 719137"/>
                <a:gd name="connsiteX18" fmla="*/ 666749 w 669131"/>
                <a:gd name="connsiteY18" fmla="*/ 266700 h 719137"/>
                <a:gd name="connsiteX19" fmla="*/ 669131 w 669131"/>
                <a:gd name="connsiteY19" fmla="*/ 197643 h 719137"/>
                <a:gd name="connsiteX20" fmla="*/ 573881 w 669131"/>
                <a:gd name="connsiteY20" fmla="*/ 188119 h 719137"/>
                <a:gd name="connsiteX21" fmla="*/ 402431 w 669131"/>
                <a:gd name="connsiteY21" fmla="*/ 283369 h 719137"/>
                <a:gd name="connsiteX22" fmla="*/ 414337 w 669131"/>
                <a:gd name="connsiteY22" fmla="*/ 190500 h 719137"/>
                <a:gd name="connsiteX23" fmla="*/ 261937 w 669131"/>
                <a:gd name="connsiteY23" fmla="*/ 223837 h 719137"/>
                <a:gd name="connsiteX24" fmla="*/ 242887 w 669131"/>
                <a:gd name="connsiteY24" fmla="*/ 0 h 719137"/>
                <a:gd name="connsiteX0" fmla="*/ 242887 w 669131"/>
                <a:gd name="connsiteY0" fmla="*/ 0 h 719137"/>
                <a:gd name="connsiteX1" fmla="*/ 216693 w 669131"/>
                <a:gd name="connsiteY1" fmla="*/ 247650 h 719137"/>
                <a:gd name="connsiteX2" fmla="*/ 102393 w 669131"/>
                <a:gd name="connsiteY2" fmla="*/ 335756 h 719137"/>
                <a:gd name="connsiteX3" fmla="*/ 102393 w 669131"/>
                <a:gd name="connsiteY3" fmla="*/ 428625 h 719137"/>
                <a:gd name="connsiteX4" fmla="*/ 66675 w 669131"/>
                <a:gd name="connsiteY4" fmla="*/ 383381 h 719137"/>
                <a:gd name="connsiteX5" fmla="*/ 38100 w 669131"/>
                <a:gd name="connsiteY5" fmla="*/ 521494 h 719137"/>
                <a:gd name="connsiteX6" fmla="*/ 0 w 669131"/>
                <a:gd name="connsiteY6" fmla="*/ 516731 h 719137"/>
                <a:gd name="connsiteX7" fmla="*/ 0 w 669131"/>
                <a:gd name="connsiteY7" fmla="*/ 576262 h 719137"/>
                <a:gd name="connsiteX8" fmla="*/ 119062 w 669131"/>
                <a:gd name="connsiteY8" fmla="*/ 673894 h 719137"/>
                <a:gd name="connsiteX9" fmla="*/ 135731 w 669131"/>
                <a:gd name="connsiteY9" fmla="*/ 719137 h 719137"/>
                <a:gd name="connsiteX10" fmla="*/ 211931 w 669131"/>
                <a:gd name="connsiteY10" fmla="*/ 711994 h 719137"/>
                <a:gd name="connsiteX11" fmla="*/ 357187 w 669131"/>
                <a:gd name="connsiteY11" fmla="*/ 638175 h 719137"/>
                <a:gd name="connsiteX12" fmla="*/ 357187 w 669131"/>
                <a:gd name="connsiteY12" fmla="*/ 581025 h 719137"/>
                <a:gd name="connsiteX13" fmla="*/ 409575 w 669131"/>
                <a:gd name="connsiteY13" fmla="*/ 395287 h 719137"/>
                <a:gd name="connsiteX14" fmla="*/ 473868 w 669131"/>
                <a:gd name="connsiteY14" fmla="*/ 440531 h 719137"/>
                <a:gd name="connsiteX15" fmla="*/ 528637 w 669131"/>
                <a:gd name="connsiteY15" fmla="*/ 354806 h 719137"/>
                <a:gd name="connsiteX16" fmla="*/ 583406 w 669131"/>
                <a:gd name="connsiteY16" fmla="*/ 285750 h 719137"/>
                <a:gd name="connsiteX17" fmla="*/ 597693 w 669131"/>
                <a:gd name="connsiteY17" fmla="*/ 240506 h 719137"/>
                <a:gd name="connsiteX18" fmla="*/ 666749 w 669131"/>
                <a:gd name="connsiteY18" fmla="*/ 266700 h 719137"/>
                <a:gd name="connsiteX19" fmla="*/ 669131 w 669131"/>
                <a:gd name="connsiteY19" fmla="*/ 197643 h 719137"/>
                <a:gd name="connsiteX20" fmla="*/ 573881 w 669131"/>
                <a:gd name="connsiteY20" fmla="*/ 188119 h 719137"/>
                <a:gd name="connsiteX21" fmla="*/ 402431 w 669131"/>
                <a:gd name="connsiteY21" fmla="*/ 283369 h 719137"/>
                <a:gd name="connsiteX22" fmla="*/ 414337 w 669131"/>
                <a:gd name="connsiteY22" fmla="*/ 190500 h 719137"/>
                <a:gd name="connsiteX23" fmla="*/ 261937 w 669131"/>
                <a:gd name="connsiteY23" fmla="*/ 223837 h 719137"/>
                <a:gd name="connsiteX24" fmla="*/ 242887 w 669131"/>
                <a:gd name="connsiteY24" fmla="*/ 0 h 7191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669131" h="719137">
                  <a:moveTo>
                    <a:pt x="242887" y="0"/>
                  </a:moveTo>
                  <a:lnTo>
                    <a:pt x="216693" y="247650"/>
                  </a:lnTo>
                  <a:lnTo>
                    <a:pt x="102393" y="335756"/>
                  </a:lnTo>
                  <a:lnTo>
                    <a:pt x="102393" y="428625"/>
                  </a:lnTo>
                  <a:lnTo>
                    <a:pt x="66675" y="383381"/>
                  </a:lnTo>
                  <a:lnTo>
                    <a:pt x="38100" y="521494"/>
                  </a:lnTo>
                  <a:lnTo>
                    <a:pt x="0" y="516731"/>
                  </a:lnTo>
                  <a:lnTo>
                    <a:pt x="0" y="576262"/>
                  </a:lnTo>
                  <a:lnTo>
                    <a:pt x="119062" y="673894"/>
                  </a:lnTo>
                  <a:lnTo>
                    <a:pt x="135731" y="719137"/>
                  </a:lnTo>
                  <a:cubicBezTo>
                    <a:pt x="161131" y="716756"/>
                    <a:pt x="222249" y="711993"/>
                    <a:pt x="211931" y="711994"/>
                  </a:cubicBezTo>
                  <a:lnTo>
                    <a:pt x="357187" y="638175"/>
                  </a:lnTo>
                  <a:lnTo>
                    <a:pt x="357187" y="581025"/>
                  </a:lnTo>
                  <a:lnTo>
                    <a:pt x="409575" y="395287"/>
                  </a:lnTo>
                  <a:lnTo>
                    <a:pt x="473868" y="440531"/>
                  </a:lnTo>
                  <a:lnTo>
                    <a:pt x="528637" y="354806"/>
                  </a:lnTo>
                  <a:lnTo>
                    <a:pt x="583406" y="285750"/>
                  </a:lnTo>
                  <a:lnTo>
                    <a:pt x="597693" y="240506"/>
                  </a:lnTo>
                  <a:lnTo>
                    <a:pt x="666749" y="266700"/>
                  </a:lnTo>
                  <a:lnTo>
                    <a:pt x="669131" y="197643"/>
                  </a:lnTo>
                  <a:lnTo>
                    <a:pt x="573881" y="188119"/>
                  </a:lnTo>
                  <a:cubicBezTo>
                    <a:pt x="490537" y="193675"/>
                    <a:pt x="459581" y="251619"/>
                    <a:pt x="402431" y="283369"/>
                  </a:cubicBezTo>
                  <a:lnTo>
                    <a:pt x="414337" y="190500"/>
                  </a:lnTo>
                  <a:lnTo>
                    <a:pt x="261937" y="223837"/>
                  </a:lnTo>
                  <a:lnTo>
                    <a:pt x="242887" y="0"/>
                  </a:lnTo>
                  <a:close/>
                </a:path>
              </a:pathLst>
            </a:custGeom>
            <a:solidFill>
              <a:srgbClr val="EEECE1"/>
            </a:solidFill>
            <a:ln w="127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56" name="Rectangle 455"/>
          <p:cNvSpPr/>
          <p:nvPr/>
        </p:nvSpPr>
        <p:spPr>
          <a:xfrm>
            <a:off x="1506171" y="5245524"/>
            <a:ext cx="2448169" cy="253576"/>
          </a:xfrm>
          <a:prstGeom prst="rect">
            <a:avLst/>
          </a:prstGeom>
          <a:solidFill>
            <a:srgbClr val="4F81BD">
              <a:lumMod val="75000"/>
            </a:srgbClr>
          </a:solidFill>
          <a:ln w="127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LEGEND</a:t>
            </a:r>
          </a:p>
        </p:txBody>
      </p:sp>
      <p:sp>
        <p:nvSpPr>
          <p:cNvPr id="457" name="Rectangle 456"/>
          <p:cNvSpPr/>
          <p:nvPr/>
        </p:nvSpPr>
        <p:spPr>
          <a:xfrm>
            <a:off x="72795" y="6008989"/>
            <a:ext cx="370471" cy="247857"/>
          </a:xfrm>
          <a:prstGeom prst="rect">
            <a:avLst/>
          </a:prstGeom>
          <a:solidFill>
            <a:srgbClr val="1F497D">
              <a:lumMod val="20000"/>
              <a:lumOff val="8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44</a:t>
            </a:r>
          </a:p>
        </p:txBody>
      </p:sp>
      <p:sp>
        <p:nvSpPr>
          <p:cNvPr id="458" name="Rectangle 457"/>
          <p:cNvSpPr/>
          <p:nvPr/>
        </p:nvSpPr>
        <p:spPr>
          <a:xfrm>
            <a:off x="2605096" y="5548182"/>
            <a:ext cx="370471" cy="247857"/>
          </a:xfrm>
          <a:prstGeom prst="rect">
            <a:avLst/>
          </a:prstGeom>
          <a:solidFill>
            <a:srgbClr val="4F81BD">
              <a:lumMod val="75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30</a:t>
            </a:r>
          </a:p>
        </p:txBody>
      </p:sp>
      <p:sp>
        <p:nvSpPr>
          <p:cNvPr id="459" name="Rectangle 458"/>
          <p:cNvSpPr/>
          <p:nvPr/>
        </p:nvSpPr>
        <p:spPr>
          <a:xfrm>
            <a:off x="2613033" y="6018041"/>
            <a:ext cx="370471" cy="229752"/>
          </a:xfrm>
          <a:prstGeom prst="rect">
            <a:avLst/>
          </a:prstGeom>
          <a:solidFill>
            <a:srgbClr val="4F81BD">
              <a:lumMod val="5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</a:t>
            </a:r>
          </a:p>
        </p:txBody>
      </p:sp>
      <p:sp>
        <p:nvSpPr>
          <p:cNvPr id="460" name="TextBox 459"/>
          <p:cNvSpPr txBox="1"/>
          <p:nvPr/>
        </p:nvSpPr>
        <p:spPr>
          <a:xfrm>
            <a:off x="512079" y="5964488"/>
            <a:ext cx="2177006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2) Pre-consultation conference </a:t>
            </a:r>
          </a:p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call scheduled or closed</a:t>
            </a:r>
          </a:p>
        </p:txBody>
      </p:sp>
      <p:sp>
        <p:nvSpPr>
          <p:cNvPr id="461" name="TextBox 460"/>
          <p:cNvSpPr txBox="1"/>
          <p:nvPr/>
        </p:nvSpPr>
        <p:spPr>
          <a:xfrm>
            <a:off x="2980808" y="5493016"/>
            <a:ext cx="2053300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3) Initial Consultation Checklist returned to FirstNet</a:t>
            </a:r>
          </a:p>
        </p:txBody>
      </p:sp>
      <p:sp>
        <p:nvSpPr>
          <p:cNvPr id="462" name="TextBox 461"/>
          <p:cNvSpPr txBox="1"/>
          <p:nvPr/>
        </p:nvSpPr>
        <p:spPr>
          <a:xfrm>
            <a:off x="3003668" y="5947890"/>
            <a:ext cx="2121875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4) Initial Consultation meeting</a:t>
            </a:r>
          </a:p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held with FirstNet</a:t>
            </a:r>
          </a:p>
        </p:txBody>
      </p:sp>
      <p:sp>
        <p:nvSpPr>
          <p:cNvPr id="463" name="Rectangle 462"/>
          <p:cNvSpPr/>
          <p:nvPr/>
        </p:nvSpPr>
        <p:spPr>
          <a:xfrm>
            <a:off x="7988" y="5493016"/>
            <a:ext cx="7854781" cy="832006"/>
          </a:xfrm>
          <a:prstGeom prst="rect">
            <a:avLst/>
          </a:prstGeom>
          <a:noFill/>
          <a:ln w="9525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64" name="Freeform 463"/>
          <p:cNvSpPr/>
          <p:nvPr/>
        </p:nvSpPr>
        <p:spPr>
          <a:xfrm>
            <a:off x="8418718" y="5615063"/>
            <a:ext cx="470224" cy="180976"/>
          </a:xfrm>
          <a:custGeom>
            <a:avLst/>
            <a:gdLst>
              <a:gd name="connsiteX0" fmla="*/ 76200 w 842661"/>
              <a:gd name="connsiteY0" fmla="*/ 2381 h 321752"/>
              <a:gd name="connsiteX1" fmla="*/ 64293 w 842661"/>
              <a:gd name="connsiteY1" fmla="*/ 4762 h 321752"/>
              <a:gd name="connsiteX2" fmla="*/ 21431 w 842661"/>
              <a:gd name="connsiteY2" fmla="*/ 7143 h 321752"/>
              <a:gd name="connsiteX3" fmla="*/ 26193 w 842661"/>
              <a:gd name="connsiteY3" fmla="*/ 28575 h 321752"/>
              <a:gd name="connsiteX4" fmla="*/ 11906 w 842661"/>
              <a:gd name="connsiteY4" fmla="*/ 30956 h 321752"/>
              <a:gd name="connsiteX5" fmla="*/ 4762 w 842661"/>
              <a:gd name="connsiteY5" fmla="*/ 47625 h 321752"/>
              <a:gd name="connsiteX6" fmla="*/ 4762 w 842661"/>
              <a:gd name="connsiteY6" fmla="*/ 147637 h 321752"/>
              <a:gd name="connsiteX7" fmla="*/ 11906 w 842661"/>
              <a:gd name="connsiteY7" fmla="*/ 161925 h 321752"/>
              <a:gd name="connsiteX8" fmla="*/ 26193 w 842661"/>
              <a:gd name="connsiteY8" fmla="*/ 166687 h 321752"/>
              <a:gd name="connsiteX9" fmla="*/ 38100 w 842661"/>
              <a:gd name="connsiteY9" fmla="*/ 178593 h 321752"/>
              <a:gd name="connsiteX10" fmla="*/ 50006 w 842661"/>
              <a:gd name="connsiteY10" fmla="*/ 192881 h 321752"/>
              <a:gd name="connsiteX11" fmla="*/ 40481 w 842661"/>
              <a:gd name="connsiteY11" fmla="*/ 207168 h 321752"/>
              <a:gd name="connsiteX12" fmla="*/ 23812 w 842661"/>
              <a:gd name="connsiteY12" fmla="*/ 223837 h 321752"/>
              <a:gd name="connsiteX13" fmla="*/ 14287 w 842661"/>
              <a:gd name="connsiteY13" fmla="*/ 238125 h 321752"/>
              <a:gd name="connsiteX14" fmla="*/ 7143 w 842661"/>
              <a:gd name="connsiteY14" fmla="*/ 252412 h 321752"/>
              <a:gd name="connsiteX15" fmla="*/ 0 w 842661"/>
              <a:gd name="connsiteY15" fmla="*/ 266700 h 321752"/>
              <a:gd name="connsiteX16" fmla="*/ 7143 w 842661"/>
              <a:gd name="connsiteY16" fmla="*/ 283368 h 321752"/>
              <a:gd name="connsiteX17" fmla="*/ 14287 w 842661"/>
              <a:gd name="connsiteY17" fmla="*/ 285750 h 321752"/>
              <a:gd name="connsiteX18" fmla="*/ 19050 w 842661"/>
              <a:gd name="connsiteY18" fmla="*/ 292893 h 321752"/>
              <a:gd name="connsiteX19" fmla="*/ 33337 w 842661"/>
              <a:gd name="connsiteY19" fmla="*/ 300037 h 321752"/>
              <a:gd name="connsiteX20" fmla="*/ 50006 w 842661"/>
              <a:gd name="connsiteY20" fmla="*/ 307181 h 321752"/>
              <a:gd name="connsiteX21" fmla="*/ 71437 w 842661"/>
              <a:gd name="connsiteY21" fmla="*/ 304800 h 321752"/>
              <a:gd name="connsiteX22" fmla="*/ 78581 w 842661"/>
              <a:gd name="connsiteY22" fmla="*/ 302418 h 321752"/>
              <a:gd name="connsiteX23" fmla="*/ 95250 w 842661"/>
              <a:gd name="connsiteY23" fmla="*/ 297656 h 321752"/>
              <a:gd name="connsiteX24" fmla="*/ 157162 w 842661"/>
              <a:gd name="connsiteY24" fmla="*/ 300037 h 321752"/>
              <a:gd name="connsiteX25" fmla="*/ 178593 w 842661"/>
              <a:gd name="connsiteY25" fmla="*/ 302418 h 321752"/>
              <a:gd name="connsiteX26" fmla="*/ 226218 w 842661"/>
              <a:gd name="connsiteY26" fmla="*/ 304800 h 321752"/>
              <a:gd name="connsiteX27" fmla="*/ 623887 w 842661"/>
              <a:gd name="connsiteY27" fmla="*/ 307181 h 321752"/>
              <a:gd name="connsiteX28" fmla="*/ 640556 w 842661"/>
              <a:gd name="connsiteY28" fmla="*/ 304800 h 321752"/>
              <a:gd name="connsiteX29" fmla="*/ 647700 w 842661"/>
              <a:gd name="connsiteY29" fmla="*/ 302418 h 321752"/>
              <a:gd name="connsiteX30" fmla="*/ 685800 w 842661"/>
              <a:gd name="connsiteY30" fmla="*/ 300037 h 321752"/>
              <a:gd name="connsiteX31" fmla="*/ 719137 w 842661"/>
              <a:gd name="connsiteY31" fmla="*/ 297656 h 321752"/>
              <a:gd name="connsiteX32" fmla="*/ 726281 w 842661"/>
              <a:gd name="connsiteY32" fmla="*/ 295275 h 321752"/>
              <a:gd name="connsiteX33" fmla="*/ 740568 w 842661"/>
              <a:gd name="connsiteY33" fmla="*/ 288131 h 321752"/>
              <a:gd name="connsiteX34" fmla="*/ 750093 w 842661"/>
              <a:gd name="connsiteY34" fmla="*/ 273843 h 321752"/>
              <a:gd name="connsiteX35" fmla="*/ 754856 w 842661"/>
              <a:gd name="connsiteY35" fmla="*/ 259556 h 321752"/>
              <a:gd name="connsiteX36" fmla="*/ 757237 w 842661"/>
              <a:gd name="connsiteY36" fmla="*/ 252412 h 321752"/>
              <a:gd name="connsiteX37" fmla="*/ 750093 w 842661"/>
              <a:gd name="connsiteY37" fmla="*/ 230981 h 321752"/>
              <a:gd name="connsiteX38" fmla="*/ 747712 w 842661"/>
              <a:gd name="connsiteY38" fmla="*/ 223837 h 321752"/>
              <a:gd name="connsiteX39" fmla="*/ 745331 w 842661"/>
              <a:gd name="connsiteY39" fmla="*/ 214312 h 321752"/>
              <a:gd name="connsiteX40" fmla="*/ 747712 w 842661"/>
              <a:gd name="connsiteY40" fmla="*/ 190500 h 321752"/>
              <a:gd name="connsiteX41" fmla="*/ 750093 w 842661"/>
              <a:gd name="connsiteY41" fmla="*/ 183356 h 321752"/>
              <a:gd name="connsiteX42" fmla="*/ 754856 w 842661"/>
              <a:gd name="connsiteY42" fmla="*/ 164306 h 321752"/>
              <a:gd name="connsiteX43" fmla="*/ 757237 w 842661"/>
              <a:gd name="connsiteY43" fmla="*/ 154781 h 321752"/>
              <a:gd name="connsiteX44" fmla="*/ 764381 w 842661"/>
              <a:gd name="connsiteY44" fmla="*/ 152400 h 321752"/>
              <a:gd name="connsiteX45" fmla="*/ 771525 w 842661"/>
              <a:gd name="connsiteY45" fmla="*/ 147637 h 321752"/>
              <a:gd name="connsiteX46" fmla="*/ 783431 w 842661"/>
              <a:gd name="connsiteY46" fmla="*/ 142875 h 321752"/>
              <a:gd name="connsiteX47" fmla="*/ 788193 w 842661"/>
              <a:gd name="connsiteY47" fmla="*/ 135731 h 321752"/>
              <a:gd name="connsiteX48" fmla="*/ 785812 w 842661"/>
              <a:gd name="connsiteY48" fmla="*/ 128587 h 321752"/>
              <a:gd name="connsiteX49" fmla="*/ 778668 w 842661"/>
              <a:gd name="connsiteY49" fmla="*/ 114300 h 321752"/>
              <a:gd name="connsiteX50" fmla="*/ 781050 w 842661"/>
              <a:gd name="connsiteY50" fmla="*/ 92868 h 321752"/>
              <a:gd name="connsiteX51" fmla="*/ 802481 w 842661"/>
              <a:gd name="connsiteY51" fmla="*/ 85725 h 321752"/>
              <a:gd name="connsiteX52" fmla="*/ 812006 w 842661"/>
              <a:gd name="connsiteY52" fmla="*/ 80962 h 321752"/>
              <a:gd name="connsiteX53" fmla="*/ 819150 w 842661"/>
              <a:gd name="connsiteY53" fmla="*/ 78581 h 321752"/>
              <a:gd name="connsiteX54" fmla="*/ 826293 w 842661"/>
              <a:gd name="connsiteY54" fmla="*/ 73818 h 321752"/>
              <a:gd name="connsiteX55" fmla="*/ 831056 w 842661"/>
              <a:gd name="connsiteY55" fmla="*/ 66675 h 321752"/>
              <a:gd name="connsiteX56" fmla="*/ 838200 w 842661"/>
              <a:gd name="connsiteY56" fmla="*/ 64293 h 321752"/>
              <a:gd name="connsiteX57" fmla="*/ 838200 w 842661"/>
              <a:gd name="connsiteY57" fmla="*/ 21431 h 321752"/>
              <a:gd name="connsiteX58" fmla="*/ 831056 w 842661"/>
              <a:gd name="connsiteY58" fmla="*/ 19050 h 321752"/>
              <a:gd name="connsiteX59" fmla="*/ 823912 w 842661"/>
              <a:gd name="connsiteY59" fmla="*/ 21431 h 321752"/>
              <a:gd name="connsiteX60" fmla="*/ 792956 w 842661"/>
              <a:gd name="connsiteY60" fmla="*/ 19050 h 321752"/>
              <a:gd name="connsiteX61" fmla="*/ 771525 w 842661"/>
              <a:gd name="connsiteY61" fmla="*/ 14287 h 321752"/>
              <a:gd name="connsiteX62" fmla="*/ 750093 w 842661"/>
              <a:gd name="connsiteY62" fmla="*/ 11906 h 321752"/>
              <a:gd name="connsiteX63" fmla="*/ 673893 w 842661"/>
              <a:gd name="connsiteY63" fmla="*/ 14287 h 321752"/>
              <a:gd name="connsiteX64" fmla="*/ 666750 w 842661"/>
              <a:gd name="connsiteY64" fmla="*/ 16668 h 321752"/>
              <a:gd name="connsiteX65" fmla="*/ 611981 w 842661"/>
              <a:gd name="connsiteY65" fmla="*/ 23812 h 321752"/>
              <a:gd name="connsiteX66" fmla="*/ 366712 w 842661"/>
              <a:gd name="connsiteY66" fmla="*/ 21431 h 321752"/>
              <a:gd name="connsiteX67" fmla="*/ 283368 w 842661"/>
              <a:gd name="connsiteY67" fmla="*/ 16668 h 321752"/>
              <a:gd name="connsiteX68" fmla="*/ 264318 w 842661"/>
              <a:gd name="connsiteY68" fmla="*/ 11906 h 321752"/>
              <a:gd name="connsiteX69" fmla="*/ 252412 w 842661"/>
              <a:gd name="connsiteY69" fmla="*/ 7143 h 321752"/>
              <a:gd name="connsiteX70" fmla="*/ 233362 w 842661"/>
              <a:gd name="connsiteY70" fmla="*/ 4762 h 321752"/>
              <a:gd name="connsiteX71" fmla="*/ 152400 w 842661"/>
              <a:gd name="connsiteY71" fmla="*/ 2381 h 321752"/>
              <a:gd name="connsiteX72" fmla="*/ 130968 w 842661"/>
              <a:gd name="connsiteY72" fmla="*/ 0 h 321752"/>
              <a:gd name="connsiteX73" fmla="*/ 76200 w 842661"/>
              <a:gd name="connsiteY73" fmla="*/ 2381 h 32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842661" h="321752">
                <a:moveTo>
                  <a:pt x="76200" y="2381"/>
                </a:moveTo>
                <a:cubicBezTo>
                  <a:pt x="65088" y="3175"/>
                  <a:pt x="68325" y="4411"/>
                  <a:pt x="64293" y="4762"/>
                </a:cubicBezTo>
                <a:cubicBezTo>
                  <a:pt x="50037" y="6001"/>
                  <a:pt x="34663" y="1695"/>
                  <a:pt x="21431" y="7143"/>
                </a:cubicBezTo>
                <a:cubicBezTo>
                  <a:pt x="18975" y="8155"/>
                  <a:pt x="25015" y="25040"/>
                  <a:pt x="26193" y="28575"/>
                </a:cubicBezTo>
                <a:cubicBezTo>
                  <a:pt x="21431" y="29369"/>
                  <a:pt x="16224" y="28797"/>
                  <a:pt x="11906" y="30956"/>
                </a:cubicBezTo>
                <a:cubicBezTo>
                  <a:pt x="7207" y="33306"/>
                  <a:pt x="5688" y="43919"/>
                  <a:pt x="4762" y="47625"/>
                </a:cubicBezTo>
                <a:cubicBezTo>
                  <a:pt x="916" y="93787"/>
                  <a:pt x="784" y="81993"/>
                  <a:pt x="4762" y="147637"/>
                </a:cubicBezTo>
                <a:cubicBezTo>
                  <a:pt x="4956" y="150841"/>
                  <a:pt x="9276" y="160281"/>
                  <a:pt x="11906" y="161925"/>
                </a:cubicBezTo>
                <a:cubicBezTo>
                  <a:pt x="16163" y="164586"/>
                  <a:pt x="26193" y="166687"/>
                  <a:pt x="26193" y="166687"/>
                </a:cubicBezTo>
                <a:cubicBezTo>
                  <a:pt x="39288" y="175417"/>
                  <a:pt x="28180" y="166689"/>
                  <a:pt x="38100" y="178593"/>
                </a:cubicBezTo>
                <a:cubicBezTo>
                  <a:pt x="53375" y="196922"/>
                  <a:pt x="38184" y="175149"/>
                  <a:pt x="50006" y="192881"/>
                </a:cubicBezTo>
                <a:cubicBezTo>
                  <a:pt x="45050" y="212706"/>
                  <a:pt x="51993" y="194012"/>
                  <a:pt x="40481" y="207168"/>
                </a:cubicBezTo>
                <a:cubicBezTo>
                  <a:pt x="24746" y="225150"/>
                  <a:pt x="38499" y="218942"/>
                  <a:pt x="23812" y="223837"/>
                </a:cubicBezTo>
                <a:cubicBezTo>
                  <a:pt x="19628" y="236391"/>
                  <a:pt x="24197" y="226234"/>
                  <a:pt x="14287" y="238125"/>
                </a:cubicBezTo>
                <a:cubicBezTo>
                  <a:pt x="5760" y="248357"/>
                  <a:pt x="12511" y="241676"/>
                  <a:pt x="7143" y="252412"/>
                </a:cubicBezTo>
                <a:cubicBezTo>
                  <a:pt x="-2086" y="270870"/>
                  <a:pt x="5983" y="248750"/>
                  <a:pt x="0" y="266700"/>
                </a:cubicBezTo>
                <a:cubicBezTo>
                  <a:pt x="1430" y="272420"/>
                  <a:pt x="2004" y="279257"/>
                  <a:pt x="7143" y="283368"/>
                </a:cubicBezTo>
                <a:cubicBezTo>
                  <a:pt x="9103" y="284936"/>
                  <a:pt x="11906" y="284956"/>
                  <a:pt x="14287" y="285750"/>
                </a:cubicBezTo>
                <a:cubicBezTo>
                  <a:pt x="15875" y="288131"/>
                  <a:pt x="17026" y="290869"/>
                  <a:pt x="19050" y="292893"/>
                </a:cubicBezTo>
                <a:cubicBezTo>
                  <a:pt x="24773" y="298616"/>
                  <a:pt x="26555" y="297130"/>
                  <a:pt x="33337" y="300037"/>
                </a:cubicBezTo>
                <a:cubicBezTo>
                  <a:pt x="53935" y="308865"/>
                  <a:pt x="33252" y="301597"/>
                  <a:pt x="50006" y="307181"/>
                </a:cubicBezTo>
                <a:cubicBezTo>
                  <a:pt x="57150" y="306387"/>
                  <a:pt x="64347" y="305982"/>
                  <a:pt x="71437" y="304800"/>
                </a:cubicBezTo>
                <a:cubicBezTo>
                  <a:pt x="73913" y="304387"/>
                  <a:pt x="76167" y="303108"/>
                  <a:pt x="78581" y="302418"/>
                </a:cubicBezTo>
                <a:cubicBezTo>
                  <a:pt x="99538" y="296430"/>
                  <a:pt x="78101" y="303372"/>
                  <a:pt x="95250" y="297656"/>
                </a:cubicBezTo>
                <a:lnTo>
                  <a:pt x="157162" y="300037"/>
                </a:lnTo>
                <a:cubicBezTo>
                  <a:pt x="164338" y="300447"/>
                  <a:pt x="171422" y="301923"/>
                  <a:pt x="178593" y="302418"/>
                </a:cubicBezTo>
                <a:cubicBezTo>
                  <a:pt x="194450" y="303512"/>
                  <a:pt x="210343" y="304006"/>
                  <a:pt x="226218" y="304800"/>
                </a:cubicBezTo>
                <a:cubicBezTo>
                  <a:pt x="367709" y="340169"/>
                  <a:pt x="238723" y="309603"/>
                  <a:pt x="623887" y="307181"/>
                </a:cubicBezTo>
                <a:cubicBezTo>
                  <a:pt x="629443" y="306387"/>
                  <a:pt x="635052" y="305901"/>
                  <a:pt x="640556" y="304800"/>
                </a:cubicBezTo>
                <a:cubicBezTo>
                  <a:pt x="643017" y="304308"/>
                  <a:pt x="645204" y="302681"/>
                  <a:pt x="647700" y="302418"/>
                </a:cubicBezTo>
                <a:cubicBezTo>
                  <a:pt x="660355" y="301086"/>
                  <a:pt x="673103" y="300883"/>
                  <a:pt x="685800" y="300037"/>
                </a:cubicBezTo>
                <a:lnTo>
                  <a:pt x="719137" y="297656"/>
                </a:lnTo>
                <a:cubicBezTo>
                  <a:pt x="721518" y="296862"/>
                  <a:pt x="724036" y="296398"/>
                  <a:pt x="726281" y="295275"/>
                </a:cubicBezTo>
                <a:cubicBezTo>
                  <a:pt x="744748" y="286041"/>
                  <a:pt x="722612" y="294116"/>
                  <a:pt x="740568" y="288131"/>
                </a:cubicBezTo>
                <a:cubicBezTo>
                  <a:pt x="748449" y="264493"/>
                  <a:pt x="735227" y="300603"/>
                  <a:pt x="750093" y="273843"/>
                </a:cubicBezTo>
                <a:cubicBezTo>
                  <a:pt x="752531" y="269455"/>
                  <a:pt x="753268" y="264318"/>
                  <a:pt x="754856" y="259556"/>
                </a:cubicBezTo>
                <a:lnTo>
                  <a:pt x="757237" y="252412"/>
                </a:lnTo>
                <a:lnTo>
                  <a:pt x="750093" y="230981"/>
                </a:lnTo>
                <a:cubicBezTo>
                  <a:pt x="749299" y="228600"/>
                  <a:pt x="748321" y="226272"/>
                  <a:pt x="747712" y="223837"/>
                </a:cubicBezTo>
                <a:lnTo>
                  <a:pt x="745331" y="214312"/>
                </a:lnTo>
                <a:cubicBezTo>
                  <a:pt x="746125" y="206375"/>
                  <a:pt x="746499" y="198384"/>
                  <a:pt x="747712" y="190500"/>
                </a:cubicBezTo>
                <a:cubicBezTo>
                  <a:pt x="748094" y="188019"/>
                  <a:pt x="749433" y="185778"/>
                  <a:pt x="750093" y="183356"/>
                </a:cubicBezTo>
                <a:cubicBezTo>
                  <a:pt x="751815" y="177041"/>
                  <a:pt x="753268" y="170656"/>
                  <a:pt x="754856" y="164306"/>
                </a:cubicBezTo>
                <a:cubicBezTo>
                  <a:pt x="755650" y="161131"/>
                  <a:pt x="754132" y="155816"/>
                  <a:pt x="757237" y="154781"/>
                </a:cubicBezTo>
                <a:lnTo>
                  <a:pt x="764381" y="152400"/>
                </a:lnTo>
                <a:cubicBezTo>
                  <a:pt x="766762" y="150812"/>
                  <a:pt x="768965" y="148917"/>
                  <a:pt x="771525" y="147637"/>
                </a:cubicBezTo>
                <a:cubicBezTo>
                  <a:pt x="775348" y="145725"/>
                  <a:pt x="779953" y="145359"/>
                  <a:pt x="783431" y="142875"/>
                </a:cubicBezTo>
                <a:cubicBezTo>
                  <a:pt x="785760" y="141212"/>
                  <a:pt x="786606" y="138112"/>
                  <a:pt x="788193" y="135731"/>
                </a:cubicBezTo>
                <a:cubicBezTo>
                  <a:pt x="787399" y="133350"/>
                  <a:pt x="786934" y="130832"/>
                  <a:pt x="785812" y="128587"/>
                </a:cubicBezTo>
                <a:cubicBezTo>
                  <a:pt x="776576" y="110112"/>
                  <a:pt x="784658" y="132264"/>
                  <a:pt x="778668" y="114300"/>
                </a:cubicBezTo>
                <a:cubicBezTo>
                  <a:pt x="779462" y="107156"/>
                  <a:pt x="776448" y="98390"/>
                  <a:pt x="781050" y="92868"/>
                </a:cubicBezTo>
                <a:cubicBezTo>
                  <a:pt x="785871" y="87083"/>
                  <a:pt x="795746" y="89093"/>
                  <a:pt x="802481" y="85725"/>
                </a:cubicBezTo>
                <a:cubicBezTo>
                  <a:pt x="805656" y="84137"/>
                  <a:pt x="808743" y="82360"/>
                  <a:pt x="812006" y="80962"/>
                </a:cubicBezTo>
                <a:cubicBezTo>
                  <a:pt x="814313" y="79973"/>
                  <a:pt x="816769" y="79375"/>
                  <a:pt x="819150" y="78581"/>
                </a:cubicBezTo>
                <a:cubicBezTo>
                  <a:pt x="821531" y="76993"/>
                  <a:pt x="824269" y="75842"/>
                  <a:pt x="826293" y="73818"/>
                </a:cubicBezTo>
                <a:cubicBezTo>
                  <a:pt x="828317" y="71794"/>
                  <a:pt x="828821" y="68463"/>
                  <a:pt x="831056" y="66675"/>
                </a:cubicBezTo>
                <a:cubicBezTo>
                  <a:pt x="833016" y="65107"/>
                  <a:pt x="835819" y="65087"/>
                  <a:pt x="838200" y="64293"/>
                </a:cubicBezTo>
                <a:cubicBezTo>
                  <a:pt x="843512" y="48356"/>
                  <a:pt x="844752" y="47641"/>
                  <a:pt x="838200" y="21431"/>
                </a:cubicBezTo>
                <a:cubicBezTo>
                  <a:pt x="837591" y="18996"/>
                  <a:pt x="833437" y="19844"/>
                  <a:pt x="831056" y="19050"/>
                </a:cubicBezTo>
                <a:cubicBezTo>
                  <a:pt x="828675" y="19844"/>
                  <a:pt x="826422" y="21431"/>
                  <a:pt x="823912" y="21431"/>
                </a:cubicBezTo>
                <a:cubicBezTo>
                  <a:pt x="813563" y="21431"/>
                  <a:pt x="803242" y="20193"/>
                  <a:pt x="792956" y="19050"/>
                </a:cubicBezTo>
                <a:cubicBezTo>
                  <a:pt x="771868" y="16707"/>
                  <a:pt x="789806" y="17099"/>
                  <a:pt x="771525" y="14287"/>
                </a:cubicBezTo>
                <a:cubicBezTo>
                  <a:pt x="764421" y="13194"/>
                  <a:pt x="757237" y="12700"/>
                  <a:pt x="750093" y="11906"/>
                </a:cubicBezTo>
                <a:cubicBezTo>
                  <a:pt x="724693" y="12700"/>
                  <a:pt x="699264" y="12837"/>
                  <a:pt x="673893" y="14287"/>
                </a:cubicBezTo>
                <a:cubicBezTo>
                  <a:pt x="671387" y="14430"/>
                  <a:pt x="669211" y="16176"/>
                  <a:pt x="666750" y="16668"/>
                </a:cubicBezTo>
                <a:cubicBezTo>
                  <a:pt x="640896" y="21839"/>
                  <a:pt x="637469" y="21495"/>
                  <a:pt x="611981" y="23812"/>
                </a:cubicBezTo>
                <a:lnTo>
                  <a:pt x="366712" y="21431"/>
                </a:lnTo>
                <a:cubicBezTo>
                  <a:pt x="340372" y="21006"/>
                  <a:pt x="310121" y="18580"/>
                  <a:pt x="283368" y="16668"/>
                </a:cubicBezTo>
                <a:cubicBezTo>
                  <a:pt x="245644" y="4093"/>
                  <a:pt x="321812" y="29154"/>
                  <a:pt x="264318" y="11906"/>
                </a:cubicBezTo>
                <a:cubicBezTo>
                  <a:pt x="260224" y="10678"/>
                  <a:pt x="256577" y="8104"/>
                  <a:pt x="252412" y="7143"/>
                </a:cubicBezTo>
                <a:cubicBezTo>
                  <a:pt x="246176" y="5704"/>
                  <a:pt x="239754" y="5066"/>
                  <a:pt x="233362" y="4762"/>
                </a:cubicBezTo>
                <a:cubicBezTo>
                  <a:pt x="206394" y="3478"/>
                  <a:pt x="179387" y="3175"/>
                  <a:pt x="152400" y="2381"/>
                </a:cubicBezTo>
                <a:cubicBezTo>
                  <a:pt x="145256" y="1587"/>
                  <a:pt x="138156" y="0"/>
                  <a:pt x="130968" y="0"/>
                </a:cubicBezTo>
                <a:cubicBezTo>
                  <a:pt x="110315" y="0"/>
                  <a:pt x="87312" y="1587"/>
                  <a:pt x="76200" y="2381"/>
                </a:cubicBezTo>
                <a:close/>
              </a:path>
            </a:pathLst>
          </a:custGeom>
          <a:solidFill>
            <a:srgbClr val="4F81BD">
              <a:lumMod val="50000"/>
            </a:srgbClr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65" name="Rectangle 464"/>
          <p:cNvSpPr/>
          <p:nvPr/>
        </p:nvSpPr>
        <p:spPr>
          <a:xfrm>
            <a:off x="72795" y="5548182"/>
            <a:ext cx="370471" cy="247857"/>
          </a:xfrm>
          <a:prstGeom prst="rect">
            <a:avLst/>
          </a:prstGeom>
          <a:solidFill>
            <a:srgbClr val="EEECE1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All</a:t>
            </a:r>
          </a:p>
        </p:txBody>
      </p:sp>
      <p:sp>
        <p:nvSpPr>
          <p:cNvPr id="466" name="TextBox 465"/>
          <p:cNvSpPr txBox="1"/>
          <p:nvPr/>
        </p:nvSpPr>
        <p:spPr>
          <a:xfrm>
            <a:off x="511496" y="5530210"/>
            <a:ext cx="2207527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1) Received Initial Consultation </a:t>
            </a:r>
          </a:p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Package from FirstNet</a:t>
            </a:r>
          </a:p>
        </p:txBody>
      </p:sp>
      <p:sp>
        <p:nvSpPr>
          <p:cNvPr id="467" name="Freeform 466"/>
          <p:cNvSpPr/>
          <p:nvPr/>
        </p:nvSpPr>
        <p:spPr>
          <a:xfrm>
            <a:off x="326604" y="1139361"/>
            <a:ext cx="1493067" cy="1273175"/>
          </a:xfrm>
          <a:custGeom>
            <a:avLst/>
            <a:gdLst>
              <a:gd name="connsiteX0" fmla="*/ 873942 w 1493067"/>
              <a:gd name="connsiteY0" fmla="*/ 158750 h 1273175"/>
              <a:gd name="connsiteX1" fmla="*/ 864417 w 1493067"/>
              <a:gd name="connsiteY1" fmla="*/ 133350 h 1273175"/>
              <a:gd name="connsiteX2" fmla="*/ 854892 w 1493067"/>
              <a:gd name="connsiteY2" fmla="*/ 127000 h 1273175"/>
              <a:gd name="connsiteX3" fmla="*/ 835842 w 1493067"/>
              <a:gd name="connsiteY3" fmla="*/ 114300 h 1273175"/>
              <a:gd name="connsiteX4" fmla="*/ 816792 w 1493067"/>
              <a:gd name="connsiteY4" fmla="*/ 107950 h 1273175"/>
              <a:gd name="connsiteX5" fmla="*/ 775517 w 1493067"/>
              <a:gd name="connsiteY5" fmla="*/ 111125 h 1273175"/>
              <a:gd name="connsiteX6" fmla="*/ 772342 w 1493067"/>
              <a:gd name="connsiteY6" fmla="*/ 120650 h 1273175"/>
              <a:gd name="connsiteX7" fmla="*/ 762817 w 1493067"/>
              <a:gd name="connsiteY7" fmla="*/ 127000 h 1273175"/>
              <a:gd name="connsiteX8" fmla="*/ 740592 w 1493067"/>
              <a:gd name="connsiteY8" fmla="*/ 133350 h 1273175"/>
              <a:gd name="connsiteX9" fmla="*/ 731067 w 1493067"/>
              <a:gd name="connsiteY9" fmla="*/ 127000 h 1273175"/>
              <a:gd name="connsiteX10" fmla="*/ 721542 w 1493067"/>
              <a:gd name="connsiteY10" fmla="*/ 123825 h 1273175"/>
              <a:gd name="connsiteX11" fmla="*/ 712017 w 1493067"/>
              <a:gd name="connsiteY11" fmla="*/ 117475 h 1273175"/>
              <a:gd name="connsiteX12" fmla="*/ 702492 w 1493067"/>
              <a:gd name="connsiteY12" fmla="*/ 114300 h 1273175"/>
              <a:gd name="connsiteX13" fmla="*/ 680267 w 1493067"/>
              <a:gd name="connsiteY13" fmla="*/ 104775 h 1273175"/>
              <a:gd name="connsiteX14" fmla="*/ 658042 w 1493067"/>
              <a:gd name="connsiteY14" fmla="*/ 101600 h 1273175"/>
              <a:gd name="connsiteX15" fmla="*/ 645342 w 1493067"/>
              <a:gd name="connsiteY15" fmla="*/ 95250 h 1273175"/>
              <a:gd name="connsiteX16" fmla="*/ 635817 w 1493067"/>
              <a:gd name="connsiteY16" fmla="*/ 92075 h 1273175"/>
              <a:gd name="connsiteX17" fmla="*/ 632642 w 1493067"/>
              <a:gd name="connsiteY17" fmla="*/ 82550 h 1273175"/>
              <a:gd name="connsiteX18" fmla="*/ 623117 w 1493067"/>
              <a:gd name="connsiteY18" fmla="*/ 79375 h 1273175"/>
              <a:gd name="connsiteX19" fmla="*/ 578667 w 1493067"/>
              <a:gd name="connsiteY19" fmla="*/ 76200 h 1273175"/>
              <a:gd name="connsiteX20" fmla="*/ 553267 w 1493067"/>
              <a:gd name="connsiteY20" fmla="*/ 73025 h 1273175"/>
              <a:gd name="connsiteX21" fmla="*/ 543742 w 1493067"/>
              <a:gd name="connsiteY21" fmla="*/ 76200 h 1273175"/>
              <a:gd name="connsiteX22" fmla="*/ 546917 w 1493067"/>
              <a:gd name="connsiteY22" fmla="*/ 85725 h 1273175"/>
              <a:gd name="connsiteX23" fmla="*/ 537392 w 1493067"/>
              <a:gd name="connsiteY23" fmla="*/ 57150 h 1273175"/>
              <a:gd name="connsiteX24" fmla="*/ 527867 w 1493067"/>
              <a:gd name="connsiteY24" fmla="*/ 53975 h 1273175"/>
              <a:gd name="connsiteX25" fmla="*/ 508817 w 1493067"/>
              <a:gd name="connsiteY25" fmla="*/ 34925 h 1273175"/>
              <a:gd name="connsiteX26" fmla="*/ 489767 w 1493067"/>
              <a:gd name="connsiteY26" fmla="*/ 22225 h 1273175"/>
              <a:gd name="connsiteX27" fmla="*/ 480242 w 1493067"/>
              <a:gd name="connsiteY27" fmla="*/ 12700 h 1273175"/>
              <a:gd name="connsiteX28" fmla="*/ 461192 w 1493067"/>
              <a:gd name="connsiteY28" fmla="*/ 0 h 1273175"/>
              <a:gd name="connsiteX29" fmla="*/ 445317 w 1493067"/>
              <a:gd name="connsiteY29" fmla="*/ 3175 h 1273175"/>
              <a:gd name="connsiteX30" fmla="*/ 435792 w 1493067"/>
              <a:gd name="connsiteY30" fmla="*/ 6350 h 1273175"/>
              <a:gd name="connsiteX31" fmla="*/ 432617 w 1493067"/>
              <a:gd name="connsiteY31" fmla="*/ 15875 h 1273175"/>
              <a:gd name="connsiteX32" fmla="*/ 426267 w 1493067"/>
              <a:gd name="connsiteY32" fmla="*/ 25400 h 1273175"/>
              <a:gd name="connsiteX33" fmla="*/ 423092 w 1493067"/>
              <a:gd name="connsiteY33" fmla="*/ 34925 h 1273175"/>
              <a:gd name="connsiteX34" fmla="*/ 404042 w 1493067"/>
              <a:gd name="connsiteY34" fmla="*/ 41275 h 1273175"/>
              <a:gd name="connsiteX35" fmla="*/ 394517 w 1493067"/>
              <a:gd name="connsiteY35" fmla="*/ 44450 h 1273175"/>
              <a:gd name="connsiteX36" fmla="*/ 315142 w 1493067"/>
              <a:gd name="connsiteY36" fmla="*/ 50800 h 1273175"/>
              <a:gd name="connsiteX37" fmla="*/ 308792 w 1493067"/>
              <a:gd name="connsiteY37" fmla="*/ 60325 h 1273175"/>
              <a:gd name="connsiteX38" fmla="*/ 289742 w 1493067"/>
              <a:gd name="connsiteY38" fmla="*/ 73025 h 1273175"/>
              <a:gd name="connsiteX39" fmla="*/ 261167 w 1493067"/>
              <a:gd name="connsiteY39" fmla="*/ 85725 h 1273175"/>
              <a:gd name="connsiteX40" fmla="*/ 238942 w 1493067"/>
              <a:gd name="connsiteY40" fmla="*/ 88900 h 1273175"/>
              <a:gd name="connsiteX41" fmla="*/ 229417 w 1493067"/>
              <a:gd name="connsiteY41" fmla="*/ 95250 h 1273175"/>
              <a:gd name="connsiteX42" fmla="*/ 219892 w 1493067"/>
              <a:gd name="connsiteY42" fmla="*/ 104775 h 1273175"/>
              <a:gd name="connsiteX43" fmla="*/ 194492 w 1493067"/>
              <a:gd name="connsiteY43" fmla="*/ 117475 h 1273175"/>
              <a:gd name="connsiteX44" fmla="*/ 191317 w 1493067"/>
              <a:gd name="connsiteY44" fmla="*/ 158750 h 1273175"/>
              <a:gd name="connsiteX45" fmla="*/ 169092 w 1493067"/>
              <a:gd name="connsiteY45" fmla="*/ 155575 h 1273175"/>
              <a:gd name="connsiteX46" fmla="*/ 159567 w 1493067"/>
              <a:gd name="connsiteY46" fmla="*/ 184150 h 1273175"/>
              <a:gd name="connsiteX47" fmla="*/ 146867 w 1493067"/>
              <a:gd name="connsiteY47" fmla="*/ 203200 h 1273175"/>
              <a:gd name="connsiteX48" fmla="*/ 140517 w 1493067"/>
              <a:gd name="connsiteY48" fmla="*/ 212725 h 1273175"/>
              <a:gd name="connsiteX49" fmla="*/ 143692 w 1493067"/>
              <a:gd name="connsiteY49" fmla="*/ 222250 h 1273175"/>
              <a:gd name="connsiteX50" fmla="*/ 146867 w 1493067"/>
              <a:gd name="connsiteY50" fmla="*/ 234950 h 1273175"/>
              <a:gd name="connsiteX51" fmla="*/ 153217 w 1493067"/>
              <a:gd name="connsiteY51" fmla="*/ 244475 h 1273175"/>
              <a:gd name="connsiteX52" fmla="*/ 159567 w 1493067"/>
              <a:gd name="connsiteY52" fmla="*/ 263525 h 1273175"/>
              <a:gd name="connsiteX53" fmla="*/ 175442 w 1493067"/>
              <a:gd name="connsiteY53" fmla="*/ 285750 h 1273175"/>
              <a:gd name="connsiteX54" fmla="*/ 181792 w 1493067"/>
              <a:gd name="connsiteY54" fmla="*/ 295275 h 1273175"/>
              <a:gd name="connsiteX55" fmla="*/ 191317 w 1493067"/>
              <a:gd name="connsiteY55" fmla="*/ 298450 h 1273175"/>
              <a:gd name="connsiteX56" fmla="*/ 210367 w 1493067"/>
              <a:gd name="connsiteY56" fmla="*/ 311150 h 1273175"/>
              <a:gd name="connsiteX57" fmla="*/ 229417 w 1493067"/>
              <a:gd name="connsiteY57" fmla="*/ 323850 h 1273175"/>
              <a:gd name="connsiteX58" fmla="*/ 238942 w 1493067"/>
              <a:gd name="connsiteY58" fmla="*/ 330200 h 1273175"/>
              <a:gd name="connsiteX59" fmla="*/ 248467 w 1493067"/>
              <a:gd name="connsiteY59" fmla="*/ 333375 h 1273175"/>
              <a:gd name="connsiteX60" fmla="*/ 245292 w 1493067"/>
              <a:gd name="connsiteY60" fmla="*/ 352425 h 1273175"/>
              <a:gd name="connsiteX61" fmla="*/ 226242 w 1493067"/>
              <a:gd name="connsiteY61" fmla="*/ 358775 h 1273175"/>
              <a:gd name="connsiteX62" fmla="*/ 223067 w 1493067"/>
              <a:gd name="connsiteY62" fmla="*/ 406400 h 1273175"/>
              <a:gd name="connsiteX63" fmla="*/ 213542 w 1493067"/>
              <a:gd name="connsiteY63" fmla="*/ 412750 h 1273175"/>
              <a:gd name="connsiteX64" fmla="*/ 181792 w 1493067"/>
              <a:gd name="connsiteY64" fmla="*/ 409575 h 1273175"/>
              <a:gd name="connsiteX65" fmla="*/ 162742 w 1493067"/>
              <a:gd name="connsiteY65" fmla="*/ 396875 h 1273175"/>
              <a:gd name="connsiteX66" fmla="*/ 146867 w 1493067"/>
              <a:gd name="connsiteY66" fmla="*/ 368300 h 1273175"/>
              <a:gd name="connsiteX67" fmla="*/ 137342 w 1493067"/>
              <a:gd name="connsiteY67" fmla="*/ 361950 h 1273175"/>
              <a:gd name="connsiteX68" fmla="*/ 111942 w 1493067"/>
              <a:gd name="connsiteY68" fmla="*/ 365125 h 1273175"/>
              <a:gd name="connsiteX69" fmla="*/ 105592 w 1493067"/>
              <a:gd name="connsiteY69" fmla="*/ 374650 h 1273175"/>
              <a:gd name="connsiteX70" fmla="*/ 96067 w 1493067"/>
              <a:gd name="connsiteY70" fmla="*/ 384175 h 1273175"/>
              <a:gd name="connsiteX71" fmla="*/ 86542 w 1493067"/>
              <a:gd name="connsiteY71" fmla="*/ 387350 h 1273175"/>
              <a:gd name="connsiteX72" fmla="*/ 54792 w 1493067"/>
              <a:gd name="connsiteY72" fmla="*/ 396875 h 1273175"/>
              <a:gd name="connsiteX73" fmla="*/ 35742 w 1493067"/>
              <a:gd name="connsiteY73" fmla="*/ 393700 h 1273175"/>
              <a:gd name="connsiteX74" fmla="*/ 32567 w 1493067"/>
              <a:gd name="connsiteY74" fmla="*/ 403225 h 1273175"/>
              <a:gd name="connsiteX75" fmla="*/ 23042 w 1493067"/>
              <a:gd name="connsiteY75" fmla="*/ 422275 h 1273175"/>
              <a:gd name="connsiteX76" fmla="*/ 35742 w 1493067"/>
              <a:gd name="connsiteY76" fmla="*/ 438150 h 1273175"/>
              <a:gd name="connsiteX77" fmla="*/ 54792 w 1493067"/>
              <a:gd name="connsiteY77" fmla="*/ 444500 h 1273175"/>
              <a:gd name="connsiteX78" fmla="*/ 54792 w 1493067"/>
              <a:gd name="connsiteY78" fmla="*/ 473075 h 1273175"/>
              <a:gd name="connsiteX79" fmla="*/ 51617 w 1493067"/>
              <a:gd name="connsiteY79" fmla="*/ 482600 h 1273175"/>
              <a:gd name="connsiteX80" fmla="*/ 57967 w 1493067"/>
              <a:gd name="connsiteY80" fmla="*/ 508000 h 1273175"/>
              <a:gd name="connsiteX81" fmla="*/ 83367 w 1493067"/>
              <a:gd name="connsiteY81" fmla="*/ 520700 h 1273175"/>
              <a:gd name="connsiteX82" fmla="*/ 105592 w 1493067"/>
              <a:gd name="connsiteY82" fmla="*/ 527050 h 1273175"/>
              <a:gd name="connsiteX83" fmla="*/ 150042 w 1493067"/>
              <a:gd name="connsiteY83" fmla="*/ 530225 h 1273175"/>
              <a:gd name="connsiteX84" fmla="*/ 175442 w 1493067"/>
              <a:gd name="connsiteY84" fmla="*/ 536575 h 1273175"/>
              <a:gd name="connsiteX85" fmla="*/ 178617 w 1493067"/>
              <a:gd name="connsiteY85" fmla="*/ 527050 h 1273175"/>
              <a:gd name="connsiteX86" fmla="*/ 188142 w 1493067"/>
              <a:gd name="connsiteY86" fmla="*/ 520700 h 1273175"/>
              <a:gd name="connsiteX87" fmla="*/ 207192 w 1493067"/>
              <a:gd name="connsiteY87" fmla="*/ 514350 h 1273175"/>
              <a:gd name="connsiteX88" fmla="*/ 226242 w 1493067"/>
              <a:gd name="connsiteY88" fmla="*/ 527050 h 1273175"/>
              <a:gd name="connsiteX89" fmla="*/ 219892 w 1493067"/>
              <a:gd name="connsiteY89" fmla="*/ 546100 h 1273175"/>
              <a:gd name="connsiteX90" fmla="*/ 207192 w 1493067"/>
              <a:gd name="connsiteY90" fmla="*/ 584200 h 1273175"/>
              <a:gd name="connsiteX91" fmla="*/ 204017 w 1493067"/>
              <a:gd name="connsiteY91" fmla="*/ 593725 h 1273175"/>
              <a:gd name="connsiteX92" fmla="*/ 194492 w 1493067"/>
              <a:gd name="connsiteY92" fmla="*/ 600075 h 1273175"/>
              <a:gd name="connsiteX93" fmla="*/ 188142 w 1493067"/>
              <a:gd name="connsiteY93" fmla="*/ 609600 h 1273175"/>
              <a:gd name="connsiteX94" fmla="*/ 178617 w 1493067"/>
              <a:gd name="connsiteY94" fmla="*/ 612775 h 1273175"/>
              <a:gd name="connsiteX95" fmla="*/ 159567 w 1493067"/>
              <a:gd name="connsiteY95" fmla="*/ 622300 h 1273175"/>
              <a:gd name="connsiteX96" fmla="*/ 153217 w 1493067"/>
              <a:gd name="connsiteY96" fmla="*/ 612775 h 1273175"/>
              <a:gd name="connsiteX97" fmla="*/ 150042 w 1493067"/>
              <a:gd name="connsiteY97" fmla="*/ 603250 h 1273175"/>
              <a:gd name="connsiteX98" fmla="*/ 140517 w 1493067"/>
              <a:gd name="connsiteY98" fmla="*/ 596900 h 1273175"/>
              <a:gd name="connsiteX99" fmla="*/ 130992 w 1493067"/>
              <a:gd name="connsiteY99" fmla="*/ 606425 h 1273175"/>
              <a:gd name="connsiteX100" fmla="*/ 118292 w 1493067"/>
              <a:gd name="connsiteY100" fmla="*/ 625475 h 1273175"/>
              <a:gd name="connsiteX101" fmla="*/ 108767 w 1493067"/>
              <a:gd name="connsiteY101" fmla="*/ 631825 h 1273175"/>
              <a:gd name="connsiteX102" fmla="*/ 92892 w 1493067"/>
              <a:gd name="connsiteY102" fmla="*/ 628650 h 1273175"/>
              <a:gd name="connsiteX103" fmla="*/ 83367 w 1493067"/>
              <a:gd name="connsiteY103" fmla="*/ 625475 h 1273175"/>
              <a:gd name="connsiteX104" fmla="*/ 70667 w 1493067"/>
              <a:gd name="connsiteY104" fmla="*/ 606425 h 1273175"/>
              <a:gd name="connsiteX105" fmla="*/ 67492 w 1493067"/>
              <a:gd name="connsiteY105" fmla="*/ 615950 h 1273175"/>
              <a:gd name="connsiteX106" fmla="*/ 64317 w 1493067"/>
              <a:gd name="connsiteY106" fmla="*/ 628650 h 1273175"/>
              <a:gd name="connsiteX107" fmla="*/ 51617 w 1493067"/>
              <a:gd name="connsiteY107" fmla="*/ 647700 h 1273175"/>
              <a:gd name="connsiteX108" fmla="*/ 45267 w 1493067"/>
              <a:gd name="connsiteY108" fmla="*/ 657225 h 1273175"/>
              <a:gd name="connsiteX109" fmla="*/ 45267 w 1493067"/>
              <a:gd name="connsiteY109" fmla="*/ 676275 h 1273175"/>
              <a:gd name="connsiteX110" fmla="*/ 35742 w 1493067"/>
              <a:gd name="connsiteY110" fmla="*/ 682625 h 1273175"/>
              <a:gd name="connsiteX111" fmla="*/ 26217 w 1493067"/>
              <a:gd name="connsiteY111" fmla="*/ 692150 h 1273175"/>
              <a:gd name="connsiteX112" fmla="*/ 7167 w 1493067"/>
              <a:gd name="connsiteY112" fmla="*/ 701675 h 1273175"/>
              <a:gd name="connsiteX113" fmla="*/ 817 w 1493067"/>
              <a:gd name="connsiteY113" fmla="*/ 711200 h 1273175"/>
              <a:gd name="connsiteX114" fmla="*/ 10342 w 1493067"/>
              <a:gd name="connsiteY114" fmla="*/ 746125 h 1273175"/>
              <a:gd name="connsiteX115" fmla="*/ 13517 w 1493067"/>
              <a:gd name="connsiteY115" fmla="*/ 755650 h 1273175"/>
              <a:gd name="connsiteX116" fmla="*/ 32567 w 1493067"/>
              <a:gd name="connsiteY116" fmla="*/ 762000 h 1273175"/>
              <a:gd name="connsiteX117" fmla="*/ 32567 w 1493067"/>
              <a:gd name="connsiteY117" fmla="*/ 796925 h 1273175"/>
              <a:gd name="connsiteX118" fmla="*/ 23042 w 1493067"/>
              <a:gd name="connsiteY118" fmla="*/ 800100 h 1273175"/>
              <a:gd name="connsiteX119" fmla="*/ 13517 w 1493067"/>
              <a:gd name="connsiteY119" fmla="*/ 806450 h 1273175"/>
              <a:gd name="connsiteX120" fmla="*/ 10342 w 1493067"/>
              <a:gd name="connsiteY120" fmla="*/ 815975 h 1273175"/>
              <a:gd name="connsiteX121" fmla="*/ 3992 w 1493067"/>
              <a:gd name="connsiteY121" fmla="*/ 825500 h 1273175"/>
              <a:gd name="connsiteX122" fmla="*/ 7167 w 1493067"/>
              <a:gd name="connsiteY122" fmla="*/ 838200 h 1273175"/>
              <a:gd name="connsiteX123" fmla="*/ 23042 w 1493067"/>
              <a:gd name="connsiteY123" fmla="*/ 863600 h 1273175"/>
              <a:gd name="connsiteX124" fmla="*/ 35742 w 1493067"/>
              <a:gd name="connsiteY124" fmla="*/ 882650 h 1273175"/>
              <a:gd name="connsiteX125" fmla="*/ 42092 w 1493067"/>
              <a:gd name="connsiteY125" fmla="*/ 892175 h 1273175"/>
              <a:gd name="connsiteX126" fmla="*/ 51617 w 1493067"/>
              <a:gd name="connsiteY126" fmla="*/ 898525 h 1273175"/>
              <a:gd name="connsiteX127" fmla="*/ 70667 w 1493067"/>
              <a:gd name="connsiteY127" fmla="*/ 892175 h 1273175"/>
              <a:gd name="connsiteX128" fmla="*/ 86542 w 1493067"/>
              <a:gd name="connsiteY128" fmla="*/ 876300 h 1273175"/>
              <a:gd name="connsiteX129" fmla="*/ 102417 w 1493067"/>
              <a:gd name="connsiteY129" fmla="*/ 860425 h 1273175"/>
              <a:gd name="connsiteX130" fmla="*/ 115117 w 1493067"/>
              <a:gd name="connsiteY130" fmla="*/ 879475 h 1273175"/>
              <a:gd name="connsiteX131" fmla="*/ 108767 w 1493067"/>
              <a:gd name="connsiteY131" fmla="*/ 901700 h 1273175"/>
              <a:gd name="connsiteX132" fmla="*/ 111942 w 1493067"/>
              <a:gd name="connsiteY132" fmla="*/ 949325 h 1273175"/>
              <a:gd name="connsiteX133" fmla="*/ 108767 w 1493067"/>
              <a:gd name="connsiteY133" fmla="*/ 962025 h 1273175"/>
              <a:gd name="connsiteX134" fmla="*/ 96067 w 1493067"/>
              <a:gd name="connsiteY134" fmla="*/ 981075 h 1273175"/>
              <a:gd name="connsiteX135" fmla="*/ 108767 w 1493067"/>
              <a:gd name="connsiteY135" fmla="*/ 1003300 h 1273175"/>
              <a:gd name="connsiteX136" fmla="*/ 124642 w 1493067"/>
              <a:gd name="connsiteY136" fmla="*/ 1000125 h 1273175"/>
              <a:gd name="connsiteX137" fmla="*/ 175442 w 1493067"/>
              <a:gd name="connsiteY137" fmla="*/ 1003300 h 1273175"/>
              <a:gd name="connsiteX138" fmla="*/ 188142 w 1493067"/>
              <a:gd name="connsiteY138" fmla="*/ 1022350 h 1273175"/>
              <a:gd name="connsiteX139" fmla="*/ 197667 w 1493067"/>
              <a:gd name="connsiteY139" fmla="*/ 1025525 h 1273175"/>
              <a:gd name="connsiteX140" fmla="*/ 229417 w 1493067"/>
              <a:gd name="connsiteY140" fmla="*/ 1016000 h 1273175"/>
              <a:gd name="connsiteX141" fmla="*/ 238942 w 1493067"/>
              <a:gd name="connsiteY141" fmla="*/ 1009650 h 1273175"/>
              <a:gd name="connsiteX142" fmla="*/ 264342 w 1493067"/>
              <a:gd name="connsiteY142" fmla="*/ 1012825 h 1273175"/>
              <a:gd name="connsiteX143" fmla="*/ 283392 w 1493067"/>
              <a:gd name="connsiteY143" fmla="*/ 1019175 h 1273175"/>
              <a:gd name="connsiteX144" fmla="*/ 289742 w 1493067"/>
              <a:gd name="connsiteY144" fmla="*/ 1028700 h 1273175"/>
              <a:gd name="connsiteX145" fmla="*/ 277042 w 1493067"/>
              <a:gd name="connsiteY145" fmla="*/ 1047750 h 1273175"/>
              <a:gd name="connsiteX146" fmla="*/ 264342 w 1493067"/>
              <a:gd name="connsiteY146" fmla="*/ 1060450 h 1273175"/>
              <a:gd name="connsiteX147" fmla="*/ 251642 w 1493067"/>
              <a:gd name="connsiteY147" fmla="*/ 1079500 h 1273175"/>
              <a:gd name="connsiteX148" fmla="*/ 245292 w 1493067"/>
              <a:gd name="connsiteY148" fmla="*/ 1089025 h 1273175"/>
              <a:gd name="connsiteX149" fmla="*/ 238942 w 1493067"/>
              <a:gd name="connsiteY149" fmla="*/ 1098550 h 1273175"/>
              <a:gd name="connsiteX150" fmla="*/ 235767 w 1493067"/>
              <a:gd name="connsiteY150" fmla="*/ 1108075 h 1273175"/>
              <a:gd name="connsiteX151" fmla="*/ 229417 w 1493067"/>
              <a:gd name="connsiteY151" fmla="*/ 1117600 h 1273175"/>
              <a:gd name="connsiteX152" fmla="*/ 219892 w 1493067"/>
              <a:gd name="connsiteY152" fmla="*/ 1136650 h 1273175"/>
              <a:gd name="connsiteX153" fmla="*/ 191317 w 1493067"/>
              <a:gd name="connsiteY153" fmla="*/ 1152525 h 1273175"/>
              <a:gd name="connsiteX154" fmla="*/ 169092 w 1493067"/>
              <a:gd name="connsiteY154" fmla="*/ 1171575 h 1273175"/>
              <a:gd name="connsiteX155" fmla="*/ 159567 w 1493067"/>
              <a:gd name="connsiteY155" fmla="*/ 1177925 h 1273175"/>
              <a:gd name="connsiteX156" fmla="*/ 140517 w 1493067"/>
              <a:gd name="connsiteY156" fmla="*/ 1184275 h 1273175"/>
              <a:gd name="connsiteX157" fmla="*/ 134167 w 1493067"/>
              <a:gd name="connsiteY157" fmla="*/ 1193800 h 1273175"/>
              <a:gd name="connsiteX158" fmla="*/ 111942 w 1493067"/>
              <a:gd name="connsiteY158" fmla="*/ 1196975 h 1273175"/>
              <a:gd name="connsiteX159" fmla="*/ 83367 w 1493067"/>
              <a:gd name="connsiteY159" fmla="*/ 1200150 h 1273175"/>
              <a:gd name="connsiteX160" fmla="*/ 70667 w 1493067"/>
              <a:gd name="connsiteY160" fmla="*/ 1203325 h 1273175"/>
              <a:gd name="connsiteX161" fmla="*/ 51617 w 1493067"/>
              <a:gd name="connsiteY161" fmla="*/ 1209675 h 1273175"/>
              <a:gd name="connsiteX162" fmla="*/ 32567 w 1493067"/>
              <a:gd name="connsiteY162" fmla="*/ 1212850 h 1273175"/>
              <a:gd name="connsiteX163" fmla="*/ 7167 w 1493067"/>
              <a:gd name="connsiteY163" fmla="*/ 1219200 h 1273175"/>
              <a:gd name="connsiteX164" fmla="*/ 817 w 1493067"/>
              <a:gd name="connsiteY164" fmla="*/ 1228725 h 1273175"/>
              <a:gd name="connsiteX165" fmla="*/ 7167 w 1493067"/>
              <a:gd name="connsiteY165" fmla="*/ 1247775 h 1273175"/>
              <a:gd name="connsiteX166" fmla="*/ 10342 w 1493067"/>
              <a:gd name="connsiteY166" fmla="*/ 1257300 h 1273175"/>
              <a:gd name="connsiteX167" fmla="*/ 29392 w 1493067"/>
              <a:gd name="connsiteY167" fmla="*/ 1273175 h 1273175"/>
              <a:gd name="connsiteX168" fmla="*/ 111942 w 1493067"/>
              <a:gd name="connsiteY168" fmla="*/ 1263650 h 1273175"/>
              <a:gd name="connsiteX169" fmla="*/ 121467 w 1493067"/>
              <a:gd name="connsiteY169" fmla="*/ 1260475 h 1273175"/>
              <a:gd name="connsiteX170" fmla="*/ 140517 w 1493067"/>
              <a:gd name="connsiteY170" fmla="*/ 1247775 h 1273175"/>
              <a:gd name="connsiteX171" fmla="*/ 150042 w 1493067"/>
              <a:gd name="connsiteY171" fmla="*/ 1238250 h 1273175"/>
              <a:gd name="connsiteX172" fmla="*/ 169092 w 1493067"/>
              <a:gd name="connsiteY172" fmla="*/ 1231900 h 1273175"/>
              <a:gd name="connsiteX173" fmla="*/ 188142 w 1493067"/>
              <a:gd name="connsiteY173" fmla="*/ 1222375 h 1273175"/>
              <a:gd name="connsiteX174" fmla="*/ 197667 w 1493067"/>
              <a:gd name="connsiteY174" fmla="*/ 1212850 h 1273175"/>
              <a:gd name="connsiteX175" fmla="*/ 226242 w 1493067"/>
              <a:gd name="connsiteY175" fmla="*/ 1203325 h 1273175"/>
              <a:gd name="connsiteX176" fmla="*/ 238942 w 1493067"/>
              <a:gd name="connsiteY176" fmla="*/ 1200150 h 1273175"/>
              <a:gd name="connsiteX177" fmla="*/ 248467 w 1493067"/>
              <a:gd name="connsiteY177" fmla="*/ 1193800 h 1273175"/>
              <a:gd name="connsiteX178" fmla="*/ 254817 w 1493067"/>
              <a:gd name="connsiteY178" fmla="*/ 1184275 h 1273175"/>
              <a:gd name="connsiteX179" fmla="*/ 273867 w 1493067"/>
              <a:gd name="connsiteY179" fmla="*/ 1171575 h 1273175"/>
              <a:gd name="connsiteX180" fmla="*/ 283392 w 1493067"/>
              <a:gd name="connsiteY180" fmla="*/ 1165225 h 1273175"/>
              <a:gd name="connsiteX181" fmla="*/ 286567 w 1493067"/>
              <a:gd name="connsiteY181" fmla="*/ 1152525 h 1273175"/>
              <a:gd name="connsiteX182" fmla="*/ 296092 w 1493067"/>
              <a:gd name="connsiteY182" fmla="*/ 1146175 h 1273175"/>
              <a:gd name="connsiteX183" fmla="*/ 305617 w 1493067"/>
              <a:gd name="connsiteY183" fmla="*/ 1136650 h 1273175"/>
              <a:gd name="connsiteX184" fmla="*/ 334192 w 1493067"/>
              <a:gd name="connsiteY184" fmla="*/ 1114425 h 1273175"/>
              <a:gd name="connsiteX185" fmla="*/ 346892 w 1493067"/>
              <a:gd name="connsiteY185" fmla="*/ 1101725 h 1273175"/>
              <a:gd name="connsiteX186" fmla="*/ 356417 w 1493067"/>
              <a:gd name="connsiteY186" fmla="*/ 1092200 h 1273175"/>
              <a:gd name="connsiteX187" fmla="*/ 375467 w 1493067"/>
              <a:gd name="connsiteY187" fmla="*/ 1085850 h 1273175"/>
              <a:gd name="connsiteX188" fmla="*/ 378642 w 1493067"/>
              <a:gd name="connsiteY188" fmla="*/ 1076325 h 1273175"/>
              <a:gd name="connsiteX189" fmla="*/ 388167 w 1493067"/>
              <a:gd name="connsiteY189" fmla="*/ 1073150 h 1273175"/>
              <a:gd name="connsiteX190" fmla="*/ 410392 w 1493067"/>
              <a:gd name="connsiteY190" fmla="*/ 1060450 h 1273175"/>
              <a:gd name="connsiteX191" fmla="*/ 419917 w 1493067"/>
              <a:gd name="connsiteY191" fmla="*/ 1057275 h 1273175"/>
              <a:gd name="connsiteX192" fmla="*/ 432617 w 1493067"/>
              <a:gd name="connsiteY192" fmla="*/ 1038225 h 1273175"/>
              <a:gd name="connsiteX193" fmla="*/ 435792 w 1493067"/>
              <a:gd name="connsiteY193" fmla="*/ 1028700 h 1273175"/>
              <a:gd name="connsiteX194" fmla="*/ 432617 w 1493067"/>
              <a:gd name="connsiteY194" fmla="*/ 1012825 h 1273175"/>
              <a:gd name="connsiteX195" fmla="*/ 423092 w 1493067"/>
              <a:gd name="connsiteY195" fmla="*/ 1009650 h 1273175"/>
              <a:gd name="connsiteX196" fmla="*/ 413567 w 1493067"/>
              <a:gd name="connsiteY196" fmla="*/ 1003300 h 1273175"/>
              <a:gd name="connsiteX197" fmla="*/ 413567 w 1493067"/>
              <a:gd name="connsiteY197" fmla="*/ 981075 h 1273175"/>
              <a:gd name="connsiteX198" fmla="*/ 432617 w 1493067"/>
              <a:gd name="connsiteY198" fmla="*/ 971550 h 1273175"/>
              <a:gd name="connsiteX199" fmla="*/ 445317 w 1493067"/>
              <a:gd name="connsiteY199" fmla="*/ 965200 h 1273175"/>
              <a:gd name="connsiteX200" fmla="*/ 454842 w 1493067"/>
              <a:gd name="connsiteY200" fmla="*/ 962025 h 1273175"/>
              <a:gd name="connsiteX201" fmla="*/ 464367 w 1493067"/>
              <a:gd name="connsiteY201" fmla="*/ 955675 h 1273175"/>
              <a:gd name="connsiteX202" fmla="*/ 483417 w 1493067"/>
              <a:gd name="connsiteY202" fmla="*/ 946150 h 1273175"/>
              <a:gd name="connsiteX203" fmla="*/ 496117 w 1493067"/>
              <a:gd name="connsiteY203" fmla="*/ 917575 h 1273175"/>
              <a:gd name="connsiteX204" fmla="*/ 499292 w 1493067"/>
              <a:gd name="connsiteY204" fmla="*/ 904875 h 1273175"/>
              <a:gd name="connsiteX205" fmla="*/ 511992 w 1493067"/>
              <a:gd name="connsiteY205" fmla="*/ 901700 h 1273175"/>
              <a:gd name="connsiteX206" fmla="*/ 521517 w 1493067"/>
              <a:gd name="connsiteY206" fmla="*/ 892175 h 1273175"/>
              <a:gd name="connsiteX207" fmla="*/ 540567 w 1493067"/>
              <a:gd name="connsiteY207" fmla="*/ 879475 h 1273175"/>
              <a:gd name="connsiteX208" fmla="*/ 553267 w 1493067"/>
              <a:gd name="connsiteY208" fmla="*/ 860425 h 1273175"/>
              <a:gd name="connsiteX209" fmla="*/ 556442 w 1493067"/>
              <a:gd name="connsiteY209" fmla="*/ 850900 h 1273175"/>
              <a:gd name="connsiteX210" fmla="*/ 575492 w 1493067"/>
              <a:gd name="connsiteY210" fmla="*/ 831850 h 1273175"/>
              <a:gd name="connsiteX211" fmla="*/ 600892 w 1493067"/>
              <a:gd name="connsiteY211" fmla="*/ 825500 h 1273175"/>
              <a:gd name="connsiteX212" fmla="*/ 616767 w 1493067"/>
              <a:gd name="connsiteY212" fmla="*/ 828675 h 1273175"/>
              <a:gd name="connsiteX213" fmla="*/ 613592 w 1493067"/>
              <a:gd name="connsiteY213" fmla="*/ 847725 h 1273175"/>
              <a:gd name="connsiteX214" fmla="*/ 594542 w 1493067"/>
              <a:gd name="connsiteY214" fmla="*/ 860425 h 1273175"/>
              <a:gd name="connsiteX215" fmla="*/ 585017 w 1493067"/>
              <a:gd name="connsiteY215" fmla="*/ 869950 h 1273175"/>
              <a:gd name="connsiteX216" fmla="*/ 572317 w 1493067"/>
              <a:gd name="connsiteY216" fmla="*/ 889000 h 1273175"/>
              <a:gd name="connsiteX217" fmla="*/ 543742 w 1493067"/>
              <a:gd name="connsiteY217" fmla="*/ 898525 h 1273175"/>
              <a:gd name="connsiteX218" fmla="*/ 534217 w 1493067"/>
              <a:gd name="connsiteY218" fmla="*/ 901700 h 1273175"/>
              <a:gd name="connsiteX219" fmla="*/ 521517 w 1493067"/>
              <a:gd name="connsiteY219" fmla="*/ 920750 h 1273175"/>
              <a:gd name="connsiteX220" fmla="*/ 515167 w 1493067"/>
              <a:gd name="connsiteY220" fmla="*/ 939800 h 1273175"/>
              <a:gd name="connsiteX221" fmla="*/ 521517 w 1493067"/>
              <a:gd name="connsiteY221" fmla="*/ 971550 h 1273175"/>
              <a:gd name="connsiteX222" fmla="*/ 531042 w 1493067"/>
              <a:gd name="connsiteY222" fmla="*/ 981075 h 1273175"/>
              <a:gd name="connsiteX223" fmla="*/ 559617 w 1493067"/>
              <a:gd name="connsiteY223" fmla="*/ 977900 h 1273175"/>
              <a:gd name="connsiteX224" fmla="*/ 569142 w 1493067"/>
              <a:gd name="connsiteY224" fmla="*/ 974725 h 1273175"/>
              <a:gd name="connsiteX225" fmla="*/ 578667 w 1493067"/>
              <a:gd name="connsiteY225" fmla="*/ 965200 h 1273175"/>
              <a:gd name="connsiteX226" fmla="*/ 597717 w 1493067"/>
              <a:gd name="connsiteY226" fmla="*/ 958850 h 1273175"/>
              <a:gd name="connsiteX227" fmla="*/ 604067 w 1493067"/>
              <a:gd name="connsiteY227" fmla="*/ 949325 h 1273175"/>
              <a:gd name="connsiteX228" fmla="*/ 626292 w 1493067"/>
              <a:gd name="connsiteY228" fmla="*/ 939800 h 1273175"/>
              <a:gd name="connsiteX229" fmla="*/ 635817 w 1493067"/>
              <a:gd name="connsiteY229" fmla="*/ 930275 h 1273175"/>
              <a:gd name="connsiteX230" fmla="*/ 645342 w 1493067"/>
              <a:gd name="connsiteY230" fmla="*/ 927100 h 1273175"/>
              <a:gd name="connsiteX231" fmla="*/ 683442 w 1493067"/>
              <a:gd name="connsiteY231" fmla="*/ 923925 h 1273175"/>
              <a:gd name="connsiteX232" fmla="*/ 683442 w 1493067"/>
              <a:gd name="connsiteY232" fmla="*/ 898525 h 1273175"/>
              <a:gd name="connsiteX233" fmla="*/ 673917 w 1493067"/>
              <a:gd name="connsiteY233" fmla="*/ 895350 h 1273175"/>
              <a:gd name="connsiteX234" fmla="*/ 661217 w 1493067"/>
              <a:gd name="connsiteY234" fmla="*/ 876300 h 1273175"/>
              <a:gd name="connsiteX235" fmla="*/ 677092 w 1493067"/>
              <a:gd name="connsiteY235" fmla="*/ 860425 h 1273175"/>
              <a:gd name="connsiteX236" fmla="*/ 689792 w 1493067"/>
              <a:gd name="connsiteY236" fmla="*/ 857250 h 1273175"/>
              <a:gd name="connsiteX237" fmla="*/ 734242 w 1493067"/>
              <a:gd name="connsiteY237" fmla="*/ 847725 h 1273175"/>
              <a:gd name="connsiteX238" fmla="*/ 750117 w 1493067"/>
              <a:gd name="connsiteY238" fmla="*/ 885825 h 1273175"/>
              <a:gd name="connsiteX239" fmla="*/ 769167 w 1493067"/>
              <a:gd name="connsiteY239" fmla="*/ 889000 h 1273175"/>
              <a:gd name="connsiteX240" fmla="*/ 778692 w 1493067"/>
              <a:gd name="connsiteY240" fmla="*/ 892175 h 1273175"/>
              <a:gd name="connsiteX241" fmla="*/ 791392 w 1493067"/>
              <a:gd name="connsiteY241" fmla="*/ 895350 h 1273175"/>
              <a:gd name="connsiteX242" fmla="*/ 816792 w 1493067"/>
              <a:gd name="connsiteY242" fmla="*/ 901700 h 1273175"/>
              <a:gd name="connsiteX243" fmla="*/ 823142 w 1493067"/>
              <a:gd name="connsiteY243" fmla="*/ 911225 h 1273175"/>
              <a:gd name="connsiteX244" fmla="*/ 832667 w 1493067"/>
              <a:gd name="connsiteY244" fmla="*/ 930275 h 1273175"/>
              <a:gd name="connsiteX245" fmla="*/ 842192 w 1493067"/>
              <a:gd name="connsiteY245" fmla="*/ 936625 h 1273175"/>
              <a:gd name="connsiteX246" fmla="*/ 854892 w 1493067"/>
              <a:gd name="connsiteY246" fmla="*/ 933450 h 1273175"/>
              <a:gd name="connsiteX247" fmla="*/ 873942 w 1493067"/>
              <a:gd name="connsiteY247" fmla="*/ 920750 h 1273175"/>
              <a:gd name="connsiteX248" fmla="*/ 886642 w 1493067"/>
              <a:gd name="connsiteY248" fmla="*/ 917575 h 1273175"/>
              <a:gd name="connsiteX249" fmla="*/ 956492 w 1493067"/>
              <a:gd name="connsiteY249" fmla="*/ 920750 h 1273175"/>
              <a:gd name="connsiteX250" fmla="*/ 966017 w 1493067"/>
              <a:gd name="connsiteY250" fmla="*/ 923925 h 1273175"/>
              <a:gd name="connsiteX251" fmla="*/ 985067 w 1493067"/>
              <a:gd name="connsiteY251" fmla="*/ 927100 h 1273175"/>
              <a:gd name="connsiteX252" fmla="*/ 994592 w 1493067"/>
              <a:gd name="connsiteY252" fmla="*/ 930275 h 1273175"/>
              <a:gd name="connsiteX253" fmla="*/ 1010467 w 1493067"/>
              <a:gd name="connsiteY253" fmla="*/ 933450 h 1273175"/>
              <a:gd name="connsiteX254" fmla="*/ 1029517 w 1493067"/>
              <a:gd name="connsiteY254" fmla="*/ 939800 h 1273175"/>
              <a:gd name="connsiteX255" fmla="*/ 1042217 w 1493067"/>
              <a:gd name="connsiteY255" fmla="*/ 942975 h 1273175"/>
              <a:gd name="connsiteX256" fmla="*/ 1064442 w 1493067"/>
              <a:gd name="connsiteY256" fmla="*/ 955675 h 1273175"/>
              <a:gd name="connsiteX257" fmla="*/ 1086667 w 1493067"/>
              <a:gd name="connsiteY257" fmla="*/ 962025 h 1273175"/>
              <a:gd name="connsiteX258" fmla="*/ 1102542 w 1493067"/>
              <a:gd name="connsiteY258" fmla="*/ 974725 h 1273175"/>
              <a:gd name="connsiteX259" fmla="*/ 1108892 w 1493067"/>
              <a:gd name="connsiteY259" fmla="*/ 984250 h 1273175"/>
              <a:gd name="connsiteX260" fmla="*/ 1127942 w 1493067"/>
              <a:gd name="connsiteY260" fmla="*/ 990600 h 1273175"/>
              <a:gd name="connsiteX261" fmla="*/ 1134292 w 1493067"/>
              <a:gd name="connsiteY261" fmla="*/ 1000125 h 1273175"/>
              <a:gd name="connsiteX262" fmla="*/ 1156517 w 1493067"/>
              <a:gd name="connsiteY262" fmla="*/ 996950 h 1273175"/>
              <a:gd name="connsiteX263" fmla="*/ 1166042 w 1493067"/>
              <a:gd name="connsiteY263" fmla="*/ 990600 h 1273175"/>
              <a:gd name="connsiteX264" fmla="*/ 1169217 w 1493067"/>
              <a:gd name="connsiteY264" fmla="*/ 977900 h 1273175"/>
              <a:gd name="connsiteX265" fmla="*/ 1197792 w 1493067"/>
              <a:gd name="connsiteY265" fmla="*/ 955675 h 1273175"/>
              <a:gd name="connsiteX266" fmla="*/ 1216842 w 1493067"/>
              <a:gd name="connsiteY266" fmla="*/ 958850 h 1273175"/>
              <a:gd name="connsiteX267" fmla="*/ 1223192 w 1493067"/>
              <a:gd name="connsiteY267" fmla="*/ 968375 h 1273175"/>
              <a:gd name="connsiteX268" fmla="*/ 1232717 w 1493067"/>
              <a:gd name="connsiteY268" fmla="*/ 987425 h 1273175"/>
              <a:gd name="connsiteX269" fmla="*/ 1251767 w 1493067"/>
              <a:gd name="connsiteY269" fmla="*/ 1000125 h 1273175"/>
              <a:gd name="connsiteX270" fmla="*/ 1261292 w 1493067"/>
              <a:gd name="connsiteY270" fmla="*/ 1009650 h 1273175"/>
              <a:gd name="connsiteX271" fmla="*/ 1273992 w 1493067"/>
              <a:gd name="connsiteY271" fmla="*/ 1028700 h 1273175"/>
              <a:gd name="connsiteX272" fmla="*/ 1277167 w 1493067"/>
              <a:gd name="connsiteY272" fmla="*/ 1041400 h 1273175"/>
              <a:gd name="connsiteX273" fmla="*/ 1308917 w 1493067"/>
              <a:gd name="connsiteY273" fmla="*/ 1073150 h 1273175"/>
              <a:gd name="connsiteX274" fmla="*/ 1327967 w 1493067"/>
              <a:gd name="connsiteY274" fmla="*/ 1082675 h 1273175"/>
              <a:gd name="connsiteX275" fmla="*/ 1337492 w 1493067"/>
              <a:gd name="connsiteY275" fmla="*/ 1092200 h 1273175"/>
              <a:gd name="connsiteX276" fmla="*/ 1343842 w 1493067"/>
              <a:gd name="connsiteY276" fmla="*/ 1101725 h 1273175"/>
              <a:gd name="connsiteX277" fmla="*/ 1362892 w 1493067"/>
              <a:gd name="connsiteY277" fmla="*/ 1114425 h 1273175"/>
              <a:gd name="connsiteX278" fmla="*/ 1375592 w 1493067"/>
              <a:gd name="connsiteY278" fmla="*/ 1133475 h 1273175"/>
              <a:gd name="connsiteX279" fmla="*/ 1385117 w 1493067"/>
              <a:gd name="connsiteY279" fmla="*/ 1155700 h 1273175"/>
              <a:gd name="connsiteX280" fmla="*/ 1388292 w 1493067"/>
              <a:gd name="connsiteY280" fmla="*/ 1174750 h 1273175"/>
              <a:gd name="connsiteX281" fmla="*/ 1407342 w 1493067"/>
              <a:gd name="connsiteY281" fmla="*/ 1171575 h 1273175"/>
              <a:gd name="connsiteX282" fmla="*/ 1416867 w 1493067"/>
              <a:gd name="connsiteY282" fmla="*/ 1168400 h 1273175"/>
              <a:gd name="connsiteX283" fmla="*/ 1442267 w 1493067"/>
              <a:gd name="connsiteY283" fmla="*/ 1152525 h 1273175"/>
              <a:gd name="connsiteX284" fmla="*/ 1451792 w 1493067"/>
              <a:gd name="connsiteY284" fmla="*/ 1200150 h 1273175"/>
              <a:gd name="connsiteX285" fmla="*/ 1474017 w 1493067"/>
              <a:gd name="connsiteY285" fmla="*/ 1209675 h 1273175"/>
              <a:gd name="connsiteX286" fmla="*/ 1486717 w 1493067"/>
              <a:gd name="connsiteY286" fmla="*/ 1206500 h 1273175"/>
              <a:gd name="connsiteX287" fmla="*/ 1493067 w 1493067"/>
              <a:gd name="connsiteY287" fmla="*/ 1187450 h 1273175"/>
              <a:gd name="connsiteX288" fmla="*/ 1486717 w 1493067"/>
              <a:gd name="connsiteY288" fmla="*/ 1143000 h 1273175"/>
              <a:gd name="connsiteX289" fmla="*/ 1461317 w 1493067"/>
              <a:gd name="connsiteY289" fmla="*/ 1120775 h 1273175"/>
              <a:gd name="connsiteX290" fmla="*/ 1451792 w 1493067"/>
              <a:gd name="connsiteY290" fmla="*/ 1114425 h 1273175"/>
              <a:gd name="connsiteX291" fmla="*/ 1423217 w 1493067"/>
              <a:gd name="connsiteY291" fmla="*/ 1104900 h 1273175"/>
              <a:gd name="connsiteX292" fmla="*/ 1394642 w 1493067"/>
              <a:gd name="connsiteY292" fmla="*/ 1089025 h 1273175"/>
              <a:gd name="connsiteX293" fmla="*/ 1381942 w 1493067"/>
              <a:gd name="connsiteY293" fmla="*/ 1069975 h 1273175"/>
              <a:gd name="connsiteX294" fmla="*/ 1372417 w 1493067"/>
              <a:gd name="connsiteY294" fmla="*/ 1060450 h 1273175"/>
              <a:gd name="connsiteX295" fmla="*/ 1366067 w 1493067"/>
              <a:gd name="connsiteY295" fmla="*/ 1047750 h 1273175"/>
              <a:gd name="connsiteX296" fmla="*/ 1347017 w 1493067"/>
              <a:gd name="connsiteY296" fmla="*/ 1035050 h 1273175"/>
              <a:gd name="connsiteX297" fmla="*/ 1334317 w 1493067"/>
              <a:gd name="connsiteY297" fmla="*/ 1012825 h 1273175"/>
              <a:gd name="connsiteX298" fmla="*/ 1324792 w 1493067"/>
              <a:gd name="connsiteY298" fmla="*/ 1003300 h 1273175"/>
              <a:gd name="connsiteX299" fmla="*/ 1312092 w 1493067"/>
              <a:gd name="connsiteY299" fmla="*/ 984250 h 1273175"/>
              <a:gd name="connsiteX300" fmla="*/ 1299392 w 1493067"/>
              <a:gd name="connsiteY300" fmla="*/ 955675 h 1273175"/>
              <a:gd name="connsiteX301" fmla="*/ 1283517 w 1493067"/>
              <a:gd name="connsiteY301" fmla="*/ 952500 h 1273175"/>
              <a:gd name="connsiteX302" fmla="*/ 1273992 w 1493067"/>
              <a:gd name="connsiteY302" fmla="*/ 949325 h 1273175"/>
              <a:gd name="connsiteX303" fmla="*/ 1254942 w 1493067"/>
              <a:gd name="connsiteY303" fmla="*/ 936625 h 1273175"/>
              <a:gd name="connsiteX304" fmla="*/ 1248592 w 1493067"/>
              <a:gd name="connsiteY304" fmla="*/ 927100 h 1273175"/>
              <a:gd name="connsiteX305" fmla="*/ 1245417 w 1493067"/>
              <a:gd name="connsiteY305" fmla="*/ 898525 h 1273175"/>
              <a:gd name="connsiteX306" fmla="*/ 1242242 w 1493067"/>
              <a:gd name="connsiteY306" fmla="*/ 889000 h 1273175"/>
              <a:gd name="connsiteX307" fmla="*/ 1213667 w 1493067"/>
              <a:gd name="connsiteY307" fmla="*/ 873125 h 1273175"/>
              <a:gd name="connsiteX308" fmla="*/ 1194617 w 1493067"/>
              <a:gd name="connsiteY308" fmla="*/ 863600 h 1273175"/>
              <a:gd name="connsiteX309" fmla="*/ 1185092 w 1493067"/>
              <a:gd name="connsiteY309" fmla="*/ 857250 h 1273175"/>
              <a:gd name="connsiteX310" fmla="*/ 1162867 w 1493067"/>
              <a:gd name="connsiteY310" fmla="*/ 863600 h 1273175"/>
              <a:gd name="connsiteX311" fmla="*/ 1150167 w 1493067"/>
              <a:gd name="connsiteY311" fmla="*/ 869950 h 1273175"/>
              <a:gd name="connsiteX312" fmla="*/ 1143817 w 1493067"/>
              <a:gd name="connsiteY312" fmla="*/ 882650 h 1273175"/>
              <a:gd name="connsiteX313" fmla="*/ 1118417 w 1493067"/>
              <a:gd name="connsiteY313" fmla="*/ 898525 h 1273175"/>
              <a:gd name="connsiteX314" fmla="*/ 1108892 w 1493067"/>
              <a:gd name="connsiteY314" fmla="*/ 904875 h 1273175"/>
              <a:gd name="connsiteX315" fmla="*/ 1093017 w 1493067"/>
              <a:gd name="connsiteY315" fmla="*/ 917575 h 1273175"/>
              <a:gd name="connsiteX316" fmla="*/ 1073967 w 1493067"/>
              <a:gd name="connsiteY316" fmla="*/ 904875 h 1273175"/>
              <a:gd name="connsiteX317" fmla="*/ 1048567 w 1493067"/>
              <a:gd name="connsiteY317" fmla="*/ 895350 h 1273175"/>
              <a:gd name="connsiteX318" fmla="*/ 1039042 w 1493067"/>
              <a:gd name="connsiteY318" fmla="*/ 885825 h 1273175"/>
              <a:gd name="connsiteX319" fmla="*/ 997767 w 1493067"/>
              <a:gd name="connsiteY319" fmla="*/ 882650 h 1273175"/>
              <a:gd name="connsiteX320" fmla="*/ 978717 w 1493067"/>
              <a:gd name="connsiteY320" fmla="*/ 882650 h 1273175"/>
              <a:gd name="connsiteX321" fmla="*/ 966017 w 1493067"/>
              <a:gd name="connsiteY321" fmla="*/ 863600 h 1273175"/>
              <a:gd name="connsiteX322" fmla="*/ 962842 w 1493067"/>
              <a:gd name="connsiteY322" fmla="*/ 784225 h 1273175"/>
              <a:gd name="connsiteX323" fmla="*/ 956492 w 1493067"/>
              <a:gd name="connsiteY323" fmla="*/ 771525 h 1273175"/>
              <a:gd name="connsiteX324" fmla="*/ 953317 w 1493067"/>
              <a:gd name="connsiteY324" fmla="*/ 752475 h 1273175"/>
              <a:gd name="connsiteX325" fmla="*/ 946967 w 1493067"/>
              <a:gd name="connsiteY325" fmla="*/ 739775 h 1273175"/>
              <a:gd name="connsiteX326" fmla="*/ 940617 w 1493067"/>
              <a:gd name="connsiteY326" fmla="*/ 720725 h 1273175"/>
              <a:gd name="connsiteX327" fmla="*/ 937442 w 1493067"/>
              <a:gd name="connsiteY327" fmla="*/ 711200 h 1273175"/>
              <a:gd name="connsiteX328" fmla="*/ 934267 w 1493067"/>
              <a:gd name="connsiteY328" fmla="*/ 701675 h 1273175"/>
              <a:gd name="connsiteX329" fmla="*/ 931092 w 1493067"/>
              <a:gd name="connsiteY329" fmla="*/ 669925 h 1273175"/>
              <a:gd name="connsiteX330" fmla="*/ 927917 w 1493067"/>
              <a:gd name="connsiteY330" fmla="*/ 654050 h 1273175"/>
              <a:gd name="connsiteX331" fmla="*/ 918392 w 1493067"/>
              <a:gd name="connsiteY331" fmla="*/ 609600 h 1273175"/>
              <a:gd name="connsiteX332" fmla="*/ 912042 w 1493067"/>
              <a:gd name="connsiteY332" fmla="*/ 577850 h 1273175"/>
              <a:gd name="connsiteX333" fmla="*/ 908867 w 1493067"/>
              <a:gd name="connsiteY333" fmla="*/ 558800 h 1273175"/>
              <a:gd name="connsiteX334" fmla="*/ 902517 w 1493067"/>
              <a:gd name="connsiteY334" fmla="*/ 539750 h 1273175"/>
              <a:gd name="connsiteX335" fmla="*/ 896167 w 1493067"/>
              <a:gd name="connsiteY335" fmla="*/ 514350 h 1273175"/>
              <a:gd name="connsiteX336" fmla="*/ 889817 w 1493067"/>
              <a:gd name="connsiteY336" fmla="*/ 495300 h 1273175"/>
              <a:gd name="connsiteX337" fmla="*/ 886642 w 1493067"/>
              <a:gd name="connsiteY337" fmla="*/ 282575 h 1273175"/>
              <a:gd name="connsiteX338" fmla="*/ 883467 w 1493067"/>
              <a:gd name="connsiteY338" fmla="*/ 180975 h 1273175"/>
              <a:gd name="connsiteX339" fmla="*/ 880292 w 1493067"/>
              <a:gd name="connsiteY339" fmla="*/ 161925 h 1273175"/>
              <a:gd name="connsiteX340" fmla="*/ 870767 w 1493067"/>
              <a:gd name="connsiteY340" fmla="*/ 155575 h 1273175"/>
              <a:gd name="connsiteX341" fmla="*/ 873942 w 1493067"/>
              <a:gd name="connsiteY341" fmla="*/ 158750 h 1273175"/>
              <a:gd name="connsiteX0" fmla="*/ 873942 w 1493067"/>
              <a:gd name="connsiteY0" fmla="*/ 158750 h 1273175"/>
              <a:gd name="connsiteX1" fmla="*/ 864417 w 1493067"/>
              <a:gd name="connsiteY1" fmla="*/ 133350 h 1273175"/>
              <a:gd name="connsiteX2" fmla="*/ 854892 w 1493067"/>
              <a:gd name="connsiteY2" fmla="*/ 127000 h 1273175"/>
              <a:gd name="connsiteX3" fmla="*/ 835842 w 1493067"/>
              <a:gd name="connsiteY3" fmla="*/ 114300 h 1273175"/>
              <a:gd name="connsiteX4" fmla="*/ 816792 w 1493067"/>
              <a:gd name="connsiteY4" fmla="*/ 107950 h 1273175"/>
              <a:gd name="connsiteX5" fmla="*/ 775517 w 1493067"/>
              <a:gd name="connsiteY5" fmla="*/ 111125 h 1273175"/>
              <a:gd name="connsiteX6" fmla="*/ 772342 w 1493067"/>
              <a:gd name="connsiteY6" fmla="*/ 120650 h 1273175"/>
              <a:gd name="connsiteX7" fmla="*/ 762817 w 1493067"/>
              <a:gd name="connsiteY7" fmla="*/ 127000 h 1273175"/>
              <a:gd name="connsiteX8" fmla="*/ 740592 w 1493067"/>
              <a:gd name="connsiteY8" fmla="*/ 133350 h 1273175"/>
              <a:gd name="connsiteX9" fmla="*/ 731067 w 1493067"/>
              <a:gd name="connsiteY9" fmla="*/ 127000 h 1273175"/>
              <a:gd name="connsiteX10" fmla="*/ 721542 w 1493067"/>
              <a:gd name="connsiteY10" fmla="*/ 123825 h 1273175"/>
              <a:gd name="connsiteX11" fmla="*/ 712017 w 1493067"/>
              <a:gd name="connsiteY11" fmla="*/ 117475 h 1273175"/>
              <a:gd name="connsiteX12" fmla="*/ 702492 w 1493067"/>
              <a:gd name="connsiteY12" fmla="*/ 114300 h 1273175"/>
              <a:gd name="connsiteX13" fmla="*/ 680267 w 1493067"/>
              <a:gd name="connsiteY13" fmla="*/ 104775 h 1273175"/>
              <a:gd name="connsiteX14" fmla="*/ 658042 w 1493067"/>
              <a:gd name="connsiteY14" fmla="*/ 101600 h 1273175"/>
              <a:gd name="connsiteX15" fmla="*/ 645342 w 1493067"/>
              <a:gd name="connsiteY15" fmla="*/ 95250 h 1273175"/>
              <a:gd name="connsiteX16" fmla="*/ 635817 w 1493067"/>
              <a:gd name="connsiteY16" fmla="*/ 92075 h 1273175"/>
              <a:gd name="connsiteX17" fmla="*/ 632642 w 1493067"/>
              <a:gd name="connsiteY17" fmla="*/ 82550 h 1273175"/>
              <a:gd name="connsiteX18" fmla="*/ 623117 w 1493067"/>
              <a:gd name="connsiteY18" fmla="*/ 79375 h 1273175"/>
              <a:gd name="connsiteX19" fmla="*/ 578667 w 1493067"/>
              <a:gd name="connsiteY19" fmla="*/ 76200 h 1273175"/>
              <a:gd name="connsiteX20" fmla="*/ 553267 w 1493067"/>
              <a:gd name="connsiteY20" fmla="*/ 73025 h 1273175"/>
              <a:gd name="connsiteX21" fmla="*/ 543742 w 1493067"/>
              <a:gd name="connsiteY21" fmla="*/ 76200 h 1273175"/>
              <a:gd name="connsiteX22" fmla="*/ 546917 w 1493067"/>
              <a:gd name="connsiteY22" fmla="*/ 85725 h 1273175"/>
              <a:gd name="connsiteX23" fmla="*/ 537392 w 1493067"/>
              <a:gd name="connsiteY23" fmla="*/ 57150 h 1273175"/>
              <a:gd name="connsiteX24" fmla="*/ 527867 w 1493067"/>
              <a:gd name="connsiteY24" fmla="*/ 53975 h 1273175"/>
              <a:gd name="connsiteX25" fmla="*/ 508817 w 1493067"/>
              <a:gd name="connsiteY25" fmla="*/ 34925 h 1273175"/>
              <a:gd name="connsiteX26" fmla="*/ 489767 w 1493067"/>
              <a:gd name="connsiteY26" fmla="*/ 22225 h 1273175"/>
              <a:gd name="connsiteX27" fmla="*/ 480242 w 1493067"/>
              <a:gd name="connsiteY27" fmla="*/ 12700 h 1273175"/>
              <a:gd name="connsiteX28" fmla="*/ 461192 w 1493067"/>
              <a:gd name="connsiteY28" fmla="*/ 0 h 1273175"/>
              <a:gd name="connsiteX29" fmla="*/ 445317 w 1493067"/>
              <a:gd name="connsiteY29" fmla="*/ 3175 h 1273175"/>
              <a:gd name="connsiteX30" fmla="*/ 435792 w 1493067"/>
              <a:gd name="connsiteY30" fmla="*/ 6350 h 1273175"/>
              <a:gd name="connsiteX31" fmla="*/ 432617 w 1493067"/>
              <a:gd name="connsiteY31" fmla="*/ 15875 h 1273175"/>
              <a:gd name="connsiteX32" fmla="*/ 426267 w 1493067"/>
              <a:gd name="connsiteY32" fmla="*/ 25400 h 1273175"/>
              <a:gd name="connsiteX33" fmla="*/ 423092 w 1493067"/>
              <a:gd name="connsiteY33" fmla="*/ 34925 h 1273175"/>
              <a:gd name="connsiteX34" fmla="*/ 404042 w 1493067"/>
              <a:gd name="connsiteY34" fmla="*/ 41275 h 1273175"/>
              <a:gd name="connsiteX35" fmla="*/ 394517 w 1493067"/>
              <a:gd name="connsiteY35" fmla="*/ 44450 h 1273175"/>
              <a:gd name="connsiteX36" fmla="*/ 315142 w 1493067"/>
              <a:gd name="connsiteY36" fmla="*/ 50800 h 1273175"/>
              <a:gd name="connsiteX37" fmla="*/ 308792 w 1493067"/>
              <a:gd name="connsiteY37" fmla="*/ 60325 h 1273175"/>
              <a:gd name="connsiteX38" fmla="*/ 289742 w 1493067"/>
              <a:gd name="connsiteY38" fmla="*/ 73025 h 1273175"/>
              <a:gd name="connsiteX39" fmla="*/ 261167 w 1493067"/>
              <a:gd name="connsiteY39" fmla="*/ 85725 h 1273175"/>
              <a:gd name="connsiteX40" fmla="*/ 238942 w 1493067"/>
              <a:gd name="connsiteY40" fmla="*/ 88900 h 1273175"/>
              <a:gd name="connsiteX41" fmla="*/ 229417 w 1493067"/>
              <a:gd name="connsiteY41" fmla="*/ 95250 h 1273175"/>
              <a:gd name="connsiteX42" fmla="*/ 219892 w 1493067"/>
              <a:gd name="connsiteY42" fmla="*/ 104775 h 1273175"/>
              <a:gd name="connsiteX43" fmla="*/ 194492 w 1493067"/>
              <a:gd name="connsiteY43" fmla="*/ 117475 h 1273175"/>
              <a:gd name="connsiteX44" fmla="*/ 191317 w 1493067"/>
              <a:gd name="connsiteY44" fmla="*/ 158750 h 1273175"/>
              <a:gd name="connsiteX45" fmla="*/ 169092 w 1493067"/>
              <a:gd name="connsiteY45" fmla="*/ 155575 h 1273175"/>
              <a:gd name="connsiteX46" fmla="*/ 159567 w 1493067"/>
              <a:gd name="connsiteY46" fmla="*/ 184150 h 1273175"/>
              <a:gd name="connsiteX47" fmla="*/ 146867 w 1493067"/>
              <a:gd name="connsiteY47" fmla="*/ 203200 h 1273175"/>
              <a:gd name="connsiteX48" fmla="*/ 140517 w 1493067"/>
              <a:gd name="connsiteY48" fmla="*/ 212725 h 1273175"/>
              <a:gd name="connsiteX49" fmla="*/ 143692 w 1493067"/>
              <a:gd name="connsiteY49" fmla="*/ 222250 h 1273175"/>
              <a:gd name="connsiteX50" fmla="*/ 146867 w 1493067"/>
              <a:gd name="connsiteY50" fmla="*/ 234950 h 1273175"/>
              <a:gd name="connsiteX51" fmla="*/ 153217 w 1493067"/>
              <a:gd name="connsiteY51" fmla="*/ 244475 h 1273175"/>
              <a:gd name="connsiteX52" fmla="*/ 159567 w 1493067"/>
              <a:gd name="connsiteY52" fmla="*/ 263525 h 1273175"/>
              <a:gd name="connsiteX53" fmla="*/ 175442 w 1493067"/>
              <a:gd name="connsiteY53" fmla="*/ 285750 h 1273175"/>
              <a:gd name="connsiteX54" fmla="*/ 181792 w 1493067"/>
              <a:gd name="connsiteY54" fmla="*/ 295275 h 1273175"/>
              <a:gd name="connsiteX55" fmla="*/ 191317 w 1493067"/>
              <a:gd name="connsiteY55" fmla="*/ 298450 h 1273175"/>
              <a:gd name="connsiteX56" fmla="*/ 210367 w 1493067"/>
              <a:gd name="connsiteY56" fmla="*/ 311150 h 1273175"/>
              <a:gd name="connsiteX57" fmla="*/ 229417 w 1493067"/>
              <a:gd name="connsiteY57" fmla="*/ 323850 h 1273175"/>
              <a:gd name="connsiteX58" fmla="*/ 238942 w 1493067"/>
              <a:gd name="connsiteY58" fmla="*/ 330200 h 1273175"/>
              <a:gd name="connsiteX59" fmla="*/ 248467 w 1493067"/>
              <a:gd name="connsiteY59" fmla="*/ 333375 h 1273175"/>
              <a:gd name="connsiteX60" fmla="*/ 245292 w 1493067"/>
              <a:gd name="connsiteY60" fmla="*/ 352425 h 1273175"/>
              <a:gd name="connsiteX61" fmla="*/ 226242 w 1493067"/>
              <a:gd name="connsiteY61" fmla="*/ 358775 h 1273175"/>
              <a:gd name="connsiteX62" fmla="*/ 223067 w 1493067"/>
              <a:gd name="connsiteY62" fmla="*/ 406400 h 1273175"/>
              <a:gd name="connsiteX63" fmla="*/ 213542 w 1493067"/>
              <a:gd name="connsiteY63" fmla="*/ 412750 h 1273175"/>
              <a:gd name="connsiteX64" fmla="*/ 181792 w 1493067"/>
              <a:gd name="connsiteY64" fmla="*/ 409575 h 1273175"/>
              <a:gd name="connsiteX65" fmla="*/ 162742 w 1493067"/>
              <a:gd name="connsiteY65" fmla="*/ 396875 h 1273175"/>
              <a:gd name="connsiteX66" fmla="*/ 146867 w 1493067"/>
              <a:gd name="connsiteY66" fmla="*/ 368300 h 1273175"/>
              <a:gd name="connsiteX67" fmla="*/ 137342 w 1493067"/>
              <a:gd name="connsiteY67" fmla="*/ 361950 h 1273175"/>
              <a:gd name="connsiteX68" fmla="*/ 111942 w 1493067"/>
              <a:gd name="connsiteY68" fmla="*/ 365125 h 1273175"/>
              <a:gd name="connsiteX69" fmla="*/ 105592 w 1493067"/>
              <a:gd name="connsiteY69" fmla="*/ 374650 h 1273175"/>
              <a:gd name="connsiteX70" fmla="*/ 96067 w 1493067"/>
              <a:gd name="connsiteY70" fmla="*/ 384175 h 1273175"/>
              <a:gd name="connsiteX71" fmla="*/ 86542 w 1493067"/>
              <a:gd name="connsiteY71" fmla="*/ 387350 h 1273175"/>
              <a:gd name="connsiteX72" fmla="*/ 54792 w 1493067"/>
              <a:gd name="connsiteY72" fmla="*/ 396875 h 1273175"/>
              <a:gd name="connsiteX73" fmla="*/ 35742 w 1493067"/>
              <a:gd name="connsiteY73" fmla="*/ 393700 h 1273175"/>
              <a:gd name="connsiteX74" fmla="*/ 32567 w 1493067"/>
              <a:gd name="connsiteY74" fmla="*/ 403225 h 1273175"/>
              <a:gd name="connsiteX75" fmla="*/ 23042 w 1493067"/>
              <a:gd name="connsiteY75" fmla="*/ 422275 h 1273175"/>
              <a:gd name="connsiteX76" fmla="*/ 35742 w 1493067"/>
              <a:gd name="connsiteY76" fmla="*/ 438150 h 1273175"/>
              <a:gd name="connsiteX77" fmla="*/ 54792 w 1493067"/>
              <a:gd name="connsiteY77" fmla="*/ 444500 h 1273175"/>
              <a:gd name="connsiteX78" fmla="*/ 54792 w 1493067"/>
              <a:gd name="connsiteY78" fmla="*/ 473075 h 1273175"/>
              <a:gd name="connsiteX79" fmla="*/ 51617 w 1493067"/>
              <a:gd name="connsiteY79" fmla="*/ 482600 h 1273175"/>
              <a:gd name="connsiteX80" fmla="*/ 57967 w 1493067"/>
              <a:gd name="connsiteY80" fmla="*/ 508000 h 1273175"/>
              <a:gd name="connsiteX81" fmla="*/ 83367 w 1493067"/>
              <a:gd name="connsiteY81" fmla="*/ 520700 h 1273175"/>
              <a:gd name="connsiteX82" fmla="*/ 105592 w 1493067"/>
              <a:gd name="connsiteY82" fmla="*/ 527050 h 1273175"/>
              <a:gd name="connsiteX83" fmla="*/ 150042 w 1493067"/>
              <a:gd name="connsiteY83" fmla="*/ 530225 h 1273175"/>
              <a:gd name="connsiteX84" fmla="*/ 175442 w 1493067"/>
              <a:gd name="connsiteY84" fmla="*/ 536575 h 1273175"/>
              <a:gd name="connsiteX85" fmla="*/ 178617 w 1493067"/>
              <a:gd name="connsiteY85" fmla="*/ 527050 h 1273175"/>
              <a:gd name="connsiteX86" fmla="*/ 188142 w 1493067"/>
              <a:gd name="connsiteY86" fmla="*/ 520700 h 1273175"/>
              <a:gd name="connsiteX87" fmla="*/ 207192 w 1493067"/>
              <a:gd name="connsiteY87" fmla="*/ 514350 h 1273175"/>
              <a:gd name="connsiteX88" fmla="*/ 226242 w 1493067"/>
              <a:gd name="connsiteY88" fmla="*/ 527050 h 1273175"/>
              <a:gd name="connsiteX89" fmla="*/ 219892 w 1493067"/>
              <a:gd name="connsiteY89" fmla="*/ 546100 h 1273175"/>
              <a:gd name="connsiteX90" fmla="*/ 207192 w 1493067"/>
              <a:gd name="connsiteY90" fmla="*/ 584200 h 1273175"/>
              <a:gd name="connsiteX91" fmla="*/ 204017 w 1493067"/>
              <a:gd name="connsiteY91" fmla="*/ 593725 h 1273175"/>
              <a:gd name="connsiteX92" fmla="*/ 194492 w 1493067"/>
              <a:gd name="connsiteY92" fmla="*/ 600075 h 1273175"/>
              <a:gd name="connsiteX93" fmla="*/ 188142 w 1493067"/>
              <a:gd name="connsiteY93" fmla="*/ 609600 h 1273175"/>
              <a:gd name="connsiteX94" fmla="*/ 178617 w 1493067"/>
              <a:gd name="connsiteY94" fmla="*/ 612775 h 1273175"/>
              <a:gd name="connsiteX95" fmla="*/ 159567 w 1493067"/>
              <a:gd name="connsiteY95" fmla="*/ 622300 h 1273175"/>
              <a:gd name="connsiteX96" fmla="*/ 153217 w 1493067"/>
              <a:gd name="connsiteY96" fmla="*/ 612775 h 1273175"/>
              <a:gd name="connsiteX97" fmla="*/ 150042 w 1493067"/>
              <a:gd name="connsiteY97" fmla="*/ 603250 h 1273175"/>
              <a:gd name="connsiteX98" fmla="*/ 140517 w 1493067"/>
              <a:gd name="connsiteY98" fmla="*/ 596900 h 1273175"/>
              <a:gd name="connsiteX99" fmla="*/ 130992 w 1493067"/>
              <a:gd name="connsiteY99" fmla="*/ 606425 h 1273175"/>
              <a:gd name="connsiteX100" fmla="*/ 118292 w 1493067"/>
              <a:gd name="connsiteY100" fmla="*/ 625475 h 1273175"/>
              <a:gd name="connsiteX101" fmla="*/ 108767 w 1493067"/>
              <a:gd name="connsiteY101" fmla="*/ 631825 h 1273175"/>
              <a:gd name="connsiteX102" fmla="*/ 92892 w 1493067"/>
              <a:gd name="connsiteY102" fmla="*/ 628650 h 1273175"/>
              <a:gd name="connsiteX103" fmla="*/ 83367 w 1493067"/>
              <a:gd name="connsiteY103" fmla="*/ 625475 h 1273175"/>
              <a:gd name="connsiteX104" fmla="*/ 70667 w 1493067"/>
              <a:gd name="connsiteY104" fmla="*/ 606425 h 1273175"/>
              <a:gd name="connsiteX105" fmla="*/ 67492 w 1493067"/>
              <a:gd name="connsiteY105" fmla="*/ 615950 h 1273175"/>
              <a:gd name="connsiteX106" fmla="*/ 64317 w 1493067"/>
              <a:gd name="connsiteY106" fmla="*/ 628650 h 1273175"/>
              <a:gd name="connsiteX107" fmla="*/ 51617 w 1493067"/>
              <a:gd name="connsiteY107" fmla="*/ 647700 h 1273175"/>
              <a:gd name="connsiteX108" fmla="*/ 45267 w 1493067"/>
              <a:gd name="connsiteY108" fmla="*/ 657225 h 1273175"/>
              <a:gd name="connsiteX109" fmla="*/ 45267 w 1493067"/>
              <a:gd name="connsiteY109" fmla="*/ 676275 h 1273175"/>
              <a:gd name="connsiteX110" fmla="*/ 35742 w 1493067"/>
              <a:gd name="connsiteY110" fmla="*/ 682625 h 1273175"/>
              <a:gd name="connsiteX111" fmla="*/ 26217 w 1493067"/>
              <a:gd name="connsiteY111" fmla="*/ 692150 h 1273175"/>
              <a:gd name="connsiteX112" fmla="*/ 7167 w 1493067"/>
              <a:gd name="connsiteY112" fmla="*/ 701675 h 1273175"/>
              <a:gd name="connsiteX113" fmla="*/ 817 w 1493067"/>
              <a:gd name="connsiteY113" fmla="*/ 711200 h 1273175"/>
              <a:gd name="connsiteX114" fmla="*/ 10342 w 1493067"/>
              <a:gd name="connsiteY114" fmla="*/ 746125 h 1273175"/>
              <a:gd name="connsiteX115" fmla="*/ 13517 w 1493067"/>
              <a:gd name="connsiteY115" fmla="*/ 755650 h 1273175"/>
              <a:gd name="connsiteX116" fmla="*/ 32567 w 1493067"/>
              <a:gd name="connsiteY116" fmla="*/ 762000 h 1273175"/>
              <a:gd name="connsiteX117" fmla="*/ 32567 w 1493067"/>
              <a:gd name="connsiteY117" fmla="*/ 796925 h 1273175"/>
              <a:gd name="connsiteX118" fmla="*/ 23042 w 1493067"/>
              <a:gd name="connsiteY118" fmla="*/ 800100 h 1273175"/>
              <a:gd name="connsiteX119" fmla="*/ 13517 w 1493067"/>
              <a:gd name="connsiteY119" fmla="*/ 806450 h 1273175"/>
              <a:gd name="connsiteX120" fmla="*/ 10342 w 1493067"/>
              <a:gd name="connsiteY120" fmla="*/ 815975 h 1273175"/>
              <a:gd name="connsiteX121" fmla="*/ 3992 w 1493067"/>
              <a:gd name="connsiteY121" fmla="*/ 825500 h 1273175"/>
              <a:gd name="connsiteX122" fmla="*/ 7167 w 1493067"/>
              <a:gd name="connsiteY122" fmla="*/ 838200 h 1273175"/>
              <a:gd name="connsiteX123" fmla="*/ 23042 w 1493067"/>
              <a:gd name="connsiteY123" fmla="*/ 863600 h 1273175"/>
              <a:gd name="connsiteX124" fmla="*/ 35742 w 1493067"/>
              <a:gd name="connsiteY124" fmla="*/ 882650 h 1273175"/>
              <a:gd name="connsiteX125" fmla="*/ 42092 w 1493067"/>
              <a:gd name="connsiteY125" fmla="*/ 892175 h 1273175"/>
              <a:gd name="connsiteX126" fmla="*/ 51617 w 1493067"/>
              <a:gd name="connsiteY126" fmla="*/ 898525 h 1273175"/>
              <a:gd name="connsiteX127" fmla="*/ 70667 w 1493067"/>
              <a:gd name="connsiteY127" fmla="*/ 892175 h 1273175"/>
              <a:gd name="connsiteX128" fmla="*/ 86542 w 1493067"/>
              <a:gd name="connsiteY128" fmla="*/ 876300 h 1273175"/>
              <a:gd name="connsiteX129" fmla="*/ 102417 w 1493067"/>
              <a:gd name="connsiteY129" fmla="*/ 860425 h 1273175"/>
              <a:gd name="connsiteX130" fmla="*/ 115117 w 1493067"/>
              <a:gd name="connsiteY130" fmla="*/ 879475 h 1273175"/>
              <a:gd name="connsiteX131" fmla="*/ 108767 w 1493067"/>
              <a:gd name="connsiteY131" fmla="*/ 901700 h 1273175"/>
              <a:gd name="connsiteX132" fmla="*/ 111942 w 1493067"/>
              <a:gd name="connsiteY132" fmla="*/ 949325 h 1273175"/>
              <a:gd name="connsiteX133" fmla="*/ 108767 w 1493067"/>
              <a:gd name="connsiteY133" fmla="*/ 962025 h 1273175"/>
              <a:gd name="connsiteX134" fmla="*/ 96067 w 1493067"/>
              <a:gd name="connsiteY134" fmla="*/ 981075 h 1273175"/>
              <a:gd name="connsiteX135" fmla="*/ 108767 w 1493067"/>
              <a:gd name="connsiteY135" fmla="*/ 1003300 h 1273175"/>
              <a:gd name="connsiteX136" fmla="*/ 124642 w 1493067"/>
              <a:gd name="connsiteY136" fmla="*/ 1000125 h 1273175"/>
              <a:gd name="connsiteX137" fmla="*/ 175442 w 1493067"/>
              <a:gd name="connsiteY137" fmla="*/ 1003300 h 1273175"/>
              <a:gd name="connsiteX138" fmla="*/ 188142 w 1493067"/>
              <a:gd name="connsiteY138" fmla="*/ 1022350 h 1273175"/>
              <a:gd name="connsiteX139" fmla="*/ 197667 w 1493067"/>
              <a:gd name="connsiteY139" fmla="*/ 1025525 h 1273175"/>
              <a:gd name="connsiteX140" fmla="*/ 229417 w 1493067"/>
              <a:gd name="connsiteY140" fmla="*/ 1016000 h 1273175"/>
              <a:gd name="connsiteX141" fmla="*/ 238942 w 1493067"/>
              <a:gd name="connsiteY141" fmla="*/ 1009650 h 1273175"/>
              <a:gd name="connsiteX142" fmla="*/ 264342 w 1493067"/>
              <a:gd name="connsiteY142" fmla="*/ 1012825 h 1273175"/>
              <a:gd name="connsiteX143" fmla="*/ 283392 w 1493067"/>
              <a:gd name="connsiteY143" fmla="*/ 1019175 h 1273175"/>
              <a:gd name="connsiteX144" fmla="*/ 289742 w 1493067"/>
              <a:gd name="connsiteY144" fmla="*/ 1028700 h 1273175"/>
              <a:gd name="connsiteX145" fmla="*/ 277042 w 1493067"/>
              <a:gd name="connsiteY145" fmla="*/ 1047750 h 1273175"/>
              <a:gd name="connsiteX146" fmla="*/ 251642 w 1493067"/>
              <a:gd name="connsiteY146" fmla="*/ 1079500 h 1273175"/>
              <a:gd name="connsiteX147" fmla="*/ 245292 w 1493067"/>
              <a:gd name="connsiteY147" fmla="*/ 1089025 h 1273175"/>
              <a:gd name="connsiteX148" fmla="*/ 238942 w 1493067"/>
              <a:gd name="connsiteY148" fmla="*/ 1098550 h 1273175"/>
              <a:gd name="connsiteX149" fmla="*/ 235767 w 1493067"/>
              <a:gd name="connsiteY149" fmla="*/ 1108075 h 1273175"/>
              <a:gd name="connsiteX150" fmla="*/ 229417 w 1493067"/>
              <a:gd name="connsiteY150" fmla="*/ 1117600 h 1273175"/>
              <a:gd name="connsiteX151" fmla="*/ 219892 w 1493067"/>
              <a:gd name="connsiteY151" fmla="*/ 1136650 h 1273175"/>
              <a:gd name="connsiteX152" fmla="*/ 191317 w 1493067"/>
              <a:gd name="connsiteY152" fmla="*/ 1152525 h 1273175"/>
              <a:gd name="connsiteX153" fmla="*/ 169092 w 1493067"/>
              <a:gd name="connsiteY153" fmla="*/ 1171575 h 1273175"/>
              <a:gd name="connsiteX154" fmla="*/ 159567 w 1493067"/>
              <a:gd name="connsiteY154" fmla="*/ 1177925 h 1273175"/>
              <a:gd name="connsiteX155" fmla="*/ 140517 w 1493067"/>
              <a:gd name="connsiteY155" fmla="*/ 1184275 h 1273175"/>
              <a:gd name="connsiteX156" fmla="*/ 134167 w 1493067"/>
              <a:gd name="connsiteY156" fmla="*/ 1193800 h 1273175"/>
              <a:gd name="connsiteX157" fmla="*/ 111942 w 1493067"/>
              <a:gd name="connsiteY157" fmla="*/ 1196975 h 1273175"/>
              <a:gd name="connsiteX158" fmla="*/ 83367 w 1493067"/>
              <a:gd name="connsiteY158" fmla="*/ 1200150 h 1273175"/>
              <a:gd name="connsiteX159" fmla="*/ 70667 w 1493067"/>
              <a:gd name="connsiteY159" fmla="*/ 1203325 h 1273175"/>
              <a:gd name="connsiteX160" fmla="*/ 51617 w 1493067"/>
              <a:gd name="connsiteY160" fmla="*/ 1209675 h 1273175"/>
              <a:gd name="connsiteX161" fmla="*/ 32567 w 1493067"/>
              <a:gd name="connsiteY161" fmla="*/ 1212850 h 1273175"/>
              <a:gd name="connsiteX162" fmla="*/ 7167 w 1493067"/>
              <a:gd name="connsiteY162" fmla="*/ 1219200 h 1273175"/>
              <a:gd name="connsiteX163" fmla="*/ 817 w 1493067"/>
              <a:gd name="connsiteY163" fmla="*/ 1228725 h 1273175"/>
              <a:gd name="connsiteX164" fmla="*/ 7167 w 1493067"/>
              <a:gd name="connsiteY164" fmla="*/ 1247775 h 1273175"/>
              <a:gd name="connsiteX165" fmla="*/ 10342 w 1493067"/>
              <a:gd name="connsiteY165" fmla="*/ 1257300 h 1273175"/>
              <a:gd name="connsiteX166" fmla="*/ 29392 w 1493067"/>
              <a:gd name="connsiteY166" fmla="*/ 1273175 h 1273175"/>
              <a:gd name="connsiteX167" fmla="*/ 111942 w 1493067"/>
              <a:gd name="connsiteY167" fmla="*/ 1263650 h 1273175"/>
              <a:gd name="connsiteX168" fmla="*/ 121467 w 1493067"/>
              <a:gd name="connsiteY168" fmla="*/ 1260475 h 1273175"/>
              <a:gd name="connsiteX169" fmla="*/ 140517 w 1493067"/>
              <a:gd name="connsiteY169" fmla="*/ 1247775 h 1273175"/>
              <a:gd name="connsiteX170" fmla="*/ 150042 w 1493067"/>
              <a:gd name="connsiteY170" fmla="*/ 1238250 h 1273175"/>
              <a:gd name="connsiteX171" fmla="*/ 169092 w 1493067"/>
              <a:gd name="connsiteY171" fmla="*/ 1231900 h 1273175"/>
              <a:gd name="connsiteX172" fmla="*/ 188142 w 1493067"/>
              <a:gd name="connsiteY172" fmla="*/ 1222375 h 1273175"/>
              <a:gd name="connsiteX173" fmla="*/ 197667 w 1493067"/>
              <a:gd name="connsiteY173" fmla="*/ 1212850 h 1273175"/>
              <a:gd name="connsiteX174" fmla="*/ 226242 w 1493067"/>
              <a:gd name="connsiteY174" fmla="*/ 1203325 h 1273175"/>
              <a:gd name="connsiteX175" fmla="*/ 238942 w 1493067"/>
              <a:gd name="connsiteY175" fmla="*/ 1200150 h 1273175"/>
              <a:gd name="connsiteX176" fmla="*/ 248467 w 1493067"/>
              <a:gd name="connsiteY176" fmla="*/ 1193800 h 1273175"/>
              <a:gd name="connsiteX177" fmla="*/ 254817 w 1493067"/>
              <a:gd name="connsiteY177" fmla="*/ 1184275 h 1273175"/>
              <a:gd name="connsiteX178" fmla="*/ 273867 w 1493067"/>
              <a:gd name="connsiteY178" fmla="*/ 1171575 h 1273175"/>
              <a:gd name="connsiteX179" fmla="*/ 283392 w 1493067"/>
              <a:gd name="connsiteY179" fmla="*/ 1165225 h 1273175"/>
              <a:gd name="connsiteX180" fmla="*/ 286567 w 1493067"/>
              <a:gd name="connsiteY180" fmla="*/ 1152525 h 1273175"/>
              <a:gd name="connsiteX181" fmla="*/ 296092 w 1493067"/>
              <a:gd name="connsiteY181" fmla="*/ 1146175 h 1273175"/>
              <a:gd name="connsiteX182" fmla="*/ 305617 w 1493067"/>
              <a:gd name="connsiteY182" fmla="*/ 1136650 h 1273175"/>
              <a:gd name="connsiteX183" fmla="*/ 334192 w 1493067"/>
              <a:gd name="connsiteY183" fmla="*/ 1114425 h 1273175"/>
              <a:gd name="connsiteX184" fmla="*/ 346892 w 1493067"/>
              <a:gd name="connsiteY184" fmla="*/ 1101725 h 1273175"/>
              <a:gd name="connsiteX185" fmla="*/ 356417 w 1493067"/>
              <a:gd name="connsiteY185" fmla="*/ 1092200 h 1273175"/>
              <a:gd name="connsiteX186" fmla="*/ 375467 w 1493067"/>
              <a:gd name="connsiteY186" fmla="*/ 1085850 h 1273175"/>
              <a:gd name="connsiteX187" fmla="*/ 378642 w 1493067"/>
              <a:gd name="connsiteY187" fmla="*/ 1076325 h 1273175"/>
              <a:gd name="connsiteX188" fmla="*/ 388167 w 1493067"/>
              <a:gd name="connsiteY188" fmla="*/ 1073150 h 1273175"/>
              <a:gd name="connsiteX189" fmla="*/ 410392 w 1493067"/>
              <a:gd name="connsiteY189" fmla="*/ 1060450 h 1273175"/>
              <a:gd name="connsiteX190" fmla="*/ 419917 w 1493067"/>
              <a:gd name="connsiteY190" fmla="*/ 1057275 h 1273175"/>
              <a:gd name="connsiteX191" fmla="*/ 432617 w 1493067"/>
              <a:gd name="connsiteY191" fmla="*/ 1038225 h 1273175"/>
              <a:gd name="connsiteX192" fmla="*/ 435792 w 1493067"/>
              <a:gd name="connsiteY192" fmla="*/ 1028700 h 1273175"/>
              <a:gd name="connsiteX193" fmla="*/ 432617 w 1493067"/>
              <a:gd name="connsiteY193" fmla="*/ 1012825 h 1273175"/>
              <a:gd name="connsiteX194" fmla="*/ 423092 w 1493067"/>
              <a:gd name="connsiteY194" fmla="*/ 1009650 h 1273175"/>
              <a:gd name="connsiteX195" fmla="*/ 413567 w 1493067"/>
              <a:gd name="connsiteY195" fmla="*/ 1003300 h 1273175"/>
              <a:gd name="connsiteX196" fmla="*/ 413567 w 1493067"/>
              <a:gd name="connsiteY196" fmla="*/ 981075 h 1273175"/>
              <a:gd name="connsiteX197" fmla="*/ 432617 w 1493067"/>
              <a:gd name="connsiteY197" fmla="*/ 971550 h 1273175"/>
              <a:gd name="connsiteX198" fmla="*/ 445317 w 1493067"/>
              <a:gd name="connsiteY198" fmla="*/ 965200 h 1273175"/>
              <a:gd name="connsiteX199" fmla="*/ 454842 w 1493067"/>
              <a:gd name="connsiteY199" fmla="*/ 962025 h 1273175"/>
              <a:gd name="connsiteX200" fmla="*/ 464367 w 1493067"/>
              <a:gd name="connsiteY200" fmla="*/ 955675 h 1273175"/>
              <a:gd name="connsiteX201" fmla="*/ 483417 w 1493067"/>
              <a:gd name="connsiteY201" fmla="*/ 946150 h 1273175"/>
              <a:gd name="connsiteX202" fmla="*/ 496117 w 1493067"/>
              <a:gd name="connsiteY202" fmla="*/ 917575 h 1273175"/>
              <a:gd name="connsiteX203" fmla="*/ 499292 w 1493067"/>
              <a:gd name="connsiteY203" fmla="*/ 904875 h 1273175"/>
              <a:gd name="connsiteX204" fmla="*/ 511992 w 1493067"/>
              <a:gd name="connsiteY204" fmla="*/ 901700 h 1273175"/>
              <a:gd name="connsiteX205" fmla="*/ 521517 w 1493067"/>
              <a:gd name="connsiteY205" fmla="*/ 892175 h 1273175"/>
              <a:gd name="connsiteX206" fmla="*/ 540567 w 1493067"/>
              <a:gd name="connsiteY206" fmla="*/ 879475 h 1273175"/>
              <a:gd name="connsiteX207" fmla="*/ 553267 w 1493067"/>
              <a:gd name="connsiteY207" fmla="*/ 860425 h 1273175"/>
              <a:gd name="connsiteX208" fmla="*/ 556442 w 1493067"/>
              <a:gd name="connsiteY208" fmla="*/ 850900 h 1273175"/>
              <a:gd name="connsiteX209" fmla="*/ 575492 w 1493067"/>
              <a:gd name="connsiteY209" fmla="*/ 831850 h 1273175"/>
              <a:gd name="connsiteX210" fmla="*/ 600892 w 1493067"/>
              <a:gd name="connsiteY210" fmla="*/ 825500 h 1273175"/>
              <a:gd name="connsiteX211" fmla="*/ 616767 w 1493067"/>
              <a:gd name="connsiteY211" fmla="*/ 828675 h 1273175"/>
              <a:gd name="connsiteX212" fmla="*/ 613592 w 1493067"/>
              <a:gd name="connsiteY212" fmla="*/ 847725 h 1273175"/>
              <a:gd name="connsiteX213" fmla="*/ 594542 w 1493067"/>
              <a:gd name="connsiteY213" fmla="*/ 860425 h 1273175"/>
              <a:gd name="connsiteX214" fmla="*/ 585017 w 1493067"/>
              <a:gd name="connsiteY214" fmla="*/ 869950 h 1273175"/>
              <a:gd name="connsiteX215" fmla="*/ 572317 w 1493067"/>
              <a:gd name="connsiteY215" fmla="*/ 889000 h 1273175"/>
              <a:gd name="connsiteX216" fmla="*/ 543742 w 1493067"/>
              <a:gd name="connsiteY216" fmla="*/ 898525 h 1273175"/>
              <a:gd name="connsiteX217" fmla="*/ 534217 w 1493067"/>
              <a:gd name="connsiteY217" fmla="*/ 901700 h 1273175"/>
              <a:gd name="connsiteX218" fmla="*/ 521517 w 1493067"/>
              <a:gd name="connsiteY218" fmla="*/ 920750 h 1273175"/>
              <a:gd name="connsiteX219" fmla="*/ 515167 w 1493067"/>
              <a:gd name="connsiteY219" fmla="*/ 939800 h 1273175"/>
              <a:gd name="connsiteX220" fmla="*/ 521517 w 1493067"/>
              <a:gd name="connsiteY220" fmla="*/ 971550 h 1273175"/>
              <a:gd name="connsiteX221" fmla="*/ 531042 w 1493067"/>
              <a:gd name="connsiteY221" fmla="*/ 981075 h 1273175"/>
              <a:gd name="connsiteX222" fmla="*/ 559617 w 1493067"/>
              <a:gd name="connsiteY222" fmla="*/ 977900 h 1273175"/>
              <a:gd name="connsiteX223" fmla="*/ 569142 w 1493067"/>
              <a:gd name="connsiteY223" fmla="*/ 974725 h 1273175"/>
              <a:gd name="connsiteX224" fmla="*/ 578667 w 1493067"/>
              <a:gd name="connsiteY224" fmla="*/ 965200 h 1273175"/>
              <a:gd name="connsiteX225" fmla="*/ 597717 w 1493067"/>
              <a:gd name="connsiteY225" fmla="*/ 958850 h 1273175"/>
              <a:gd name="connsiteX226" fmla="*/ 604067 w 1493067"/>
              <a:gd name="connsiteY226" fmla="*/ 949325 h 1273175"/>
              <a:gd name="connsiteX227" fmla="*/ 626292 w 1493067"/>
              <a:gd name="connsiteY227" fmla="*/ 939800 h 1273175"/>
              <a:gd name="connsiteX228" fmla="*/ 635817 w 1493067"/>
              <a:gd name="connsiteY228" fmla="*/ 930275 h 1273175"/>
              <a:gd name="connsiteX229" fmla="*/ 645342 w 1493067"/>
              <a:gd name="connsiteY229" fmla="*/ 927100 h 1273175"/>
              <a:gd name="connsiteX230" fmla="*/ 683442 w 1493067"/>
              <a:gd name="connsiteY230" fmla="*/ 923925 h 1273175"/>
              <a:gd name="connsiteX231" fmla="*/ 683442 w 1493067"/>
              <a:gd name="connsiteY231" fmla="*/ 898525 h 1273175"/>
              <a:gd name="connsiteX232" fmla="*/ 673917 w 1493067"/>
              <a:gd name="connsiteY232" fmla="*/ 895350 h 1273175"/>
              <a:gd name="connsiteX233" fmla="*/ 661217 w 1493067"/>
              <a:gd name="connsiteY233" fmla="*/ 876300 h 1273175"/>
              <a:gd name="connsiteX234" fmla="*/ 677092 w 1493067"/>
              <a:gd name="connsiteY234" fmla="*/ 860425 h 1273175"/>
              <a:gd name="connsiteX235" fmla="*/ 689792 w 1493067"/>
              <a:gd name="connsiteY235" fmla="*/ 857250 h 1273175"/>
              <a:gd name="connsiteX236" fmla="*/ 734242 w 1493067"/>
              <a:gd name="connsiteY236" fmla="*/ 847725 h 1273175"/>
              <a:gd name="connsiteX237" fmla="*/ 750117 w 1493067"/>
              <a:gd name="connsiteY237" fmla="*/ 885825 h 1273175"/>
              <a:gd name="connsiteX238" fmla="*/ 769167 w 1493067"/>
              <a:gd name="connsiteY238" fmla="*/ 889000 h 1273175"/>
              <a:gd name="connsiteX239" fmla="*/ 778692 w 1493067"/>
              <a:gd name="connsiteY239" fmla="*/ 892175 h 1273175"/>
              <a:gd name="connsiteX240" fmla="*/ 791392 w 1493067"/>
              <a:gd name="connsiteY240" fmla="*/ 895350 h 1273175"/>
              <a:gd name="connsiteX241" fmla="*/ 816792 w 1493067"/>
              <a:gd name="connsiteY241" fmla="*/ 901700 h 1273175"/>
              <a:gd name="connsiteX242" fmla="*/ 823142 w 1493067"/>
              <a:gd name="connsiteY242" fmla="*/ 911225 h 1273175"/>
              <a:gd name="connsiteX243" fmla="*/ 832667 w 1493067"/>
              <a:gd name="connsiteY243" fmla="*/ 930275 h 1273175"/>
              <a:gd name="connsiteX244" fmla="*/ 842192 w 1493067"/>
              <a:gd name="connsiteY244" fmla="*/ 936625 h 1273175"/>
              <a:gd name="connsiteX245" fmla="*/ 854892 w 1493067"/>
              <a:gd name="connsiteY245" fmla="*/ 933450 h 1273175"/>
              <a:gd name="connsiteX246" fmla="*/ 873942 w 1493067"/>
              <a:gd name="connsiteY246" fmla="*/ 920750 h 1273175"/>
              <a:gd name="connsiteX247" fmla="*/ 886642 w 1493067"/>
              <a:gd name="connsiteY247" fmla="*/ 917575 h 1273175"/>
              <a:gd name="connsiteX248" fmla="*/ 956492 w 1493067"/>
              <a:gd name="connsiteY248" fmla="*/ 920750 h 1273175"/>
              <a:gd name="connsiteX249" fmla="*/ 966017 w 1493067"/>
              <a:gd name="connsiteY249" fmla="*/ 923925 h 1273175"/>
              <a:gd name="connsiteX250" fmla="*/ 985067 w 1493067"/>
              <a:gd name="connsiteY250" fmla="*/ 927100 h 1273175"/>
              <a:gd name="connsiteX251" fmla="*/ 994592 w 1493067"/>
              <a:gd name="connsiteY251" fmla="*/ 930275 h 1273175"/>
              <a:gd name="connsiteX252" fmla="*/ 1010467 w 1493067"/>
              <a:gd name="connsiteY252" fmla="*/ 933450 h 1273175"/>
              <a:gd name="connsiteX253" fmla="*/ 1029517 w 1493067"/>
              <a:gd name="connsiteY253" fmla="*/ 939800 h 1273175"/>
              <a:gd name="connsiteX254" fmla="*/ 1042217 w 1493067"/>
              <a:gd name="connsiteY254" fmla="*/ 942975 h 1273175"/>
              <a:gd name="connsiteX255" fmla="*/ 1064442 w 1493067"/>
              <a:gd name="connsiteY255" fmla="*/ 955675 h 1273175"/>
              <a:gd name="connsiteX256" fmla="*/ 1086667 w 1493067"/>
              <a:gd name="connsiteY256" fmla="*/ 962025 h 1273175"/>
              <a:gd name="connsiteX257" fmla="*/ 1102542 w 1493067"/>
              <a:gd name="connsiteY257" fmla="*/ 974725 h 1273175"/>
              <a:gd name="connsiteX258" fmla="*/ 1108892 w 1493067"/>
              <a:gd name="connsiteY258" fmla="*/ 984250 h 1273175"/>
              <a:gd name="connsiteX259" fmla="*/ 1127942 w 1493067"/>
              <a:gd name="connsiteY259" fmla="*/ 990600 h 1273175"/>
              <a:gd name="connsiteX260" fmla="*/ 1134292 w 1493067"/>
              <a:gd name="connsiteY260" fmla="*/ 1000125 h 1273175"/>
              <a:gd name="connsiteX261" fmla="*/ 1156517 w 1493067"/>
              <a:gd name="connsiteY261" fmla="*/ 996950 h 1273175"/>
              <a:gd name="connsiteX262" fmla="*/ 1166042 w 1493067"/>
              <a:gd name="connsiteY262" fmla="*/ 990600 h 1273175"/>
              <a:gd name="connsiteX263" fmla="*/ 1169217 w 1493067"/>
              <a:gd name="connsiteY263" fmla="*/ 977900 h 1273175"/>
              <a:gd name="connsiteX264" fmla="*/ 1197792 w 1493067"/>
              <a:gd name="connsiteY264" fmla="*/ 955675 h 1273175"/>
              <a:gd name="connsiteX265" fmla="*/ 1216842 w 1493067"/>
              <a:gd name="connsiteY265" fmla="*/ 958850 h 1273175"/>
              <a:gd name="connsiteX266" fmla="*/ 1223192 w 1493067"/>
              <a:gd name="connsiteY266" fmla="*/ 968375 h 1273175"/>
              <a:gd name="connsiteX267" fmla="*/ 1232717 w 1493067"/>
              <a:gd name="connsiteY267" fmla="*/ 987425 h 1273175"/>
              <a:gd name="connsiteX268" fmla="*/ 1251767 w 1493067"/>
              <a:gd name="connsiteY268" fmla="*/ 1000125 h 1273175"/>
              <a:gd name="connsiteX269" fmla="*/ 1261292 w 1493067"/>
              <a:gd name="connsiteY269" fmla="*/ 1009650 h 1273175"/>
              <a:gd name="connsiteX270" fmla="*/ 1273992 w 1493067"/>
              <a:gd name="connsiteY270" fmla="*/ 1028700 h 1273175"/>
              <a:gd name="connsiteX271" fmla="*/ 1277167 w 1493067"/>
              <a:gd name="connsiteY271" fmla="*/ 1041400 h 1273175"/>
              <a:gd name="connsiteX272" fmla="*/ 1308917 w 1493067"/>
              <a:gd name="connsiteY272" fmla="*/ 1073150 h 1273175"/>
              <a:gd name="connsiteX273" fmla="*/ 1327967 w 1493067"/>
              <a:gd name="connsiteY273" fmla="*/ 1082675 h 1273175"/>
              <a:gd name="connsiteX274" fmla="*/ 1337492 w 1493067"/>
              <a:gd name="connsiteY274" fmla="*/ 1092200 h 1273175"/>
              <a:gd name="connsiteX275" fmla="*/ 1343842 w 1493067"/>
              <a:gd name="connsiteY275" fmla="*/ 1101725 h 1273175"/>
              <a:gd name="connsiteX276" fmla="*/ 1362892 w 1493067"/>
              <a:gd name="connsiteY276" fmla="*/ 1114425 h 1273175"/>
              <a:gd name="connsiteX277" fmla="*/ 1375592 w 1493067"/>
              <a:gd name="connsiteY277" fmla="*/ 1133475 h 1273175"/>
              <a:gd name="connsiteX278" fmla="*/ 1385117 w 1493067"/>
              <a:gd name="connsiteY278" fmla="*/ 1155700 h 1273175"/>
              <a:gd name="connsiteX279" fmla="*/ 1388292 w 1493067"/>
              <a:gd name="connsiteY279" fmla="*/ 1174750 h 1273175"/>
              <a:gd name="connsiteX280" fmla="*/ 1407342 w 1493067"/>
              <a:gd name="connsiteY280" fmla="*/ 1171575 h 1273175"/>
              <a:gd name="connsiteX281" fmla="*/ 1416867 w 1493067"/>
              <a:gd name="connsiteY281" fmla="*/ 1168400 h 1273175"/>
              <a:gd name="connsiteX282" fmla="*/ 1442267 w 1493067"/>
              <a:gd name="connsiteY282" fmla="*/ 1152525 h 1273175"/>
              <a:gd name="connsiteX283" fmla="*/ 1451792 w 1493067"/>
              <a:gd name="connsiteY283" fmla="*/ 1200150 h 1273175"/>
              <a:gd name="connsiteX284" fmla="*/ 1474017 w 1493067"/>
              <a:gd name="connsiteY284" fmla="*/ 1209675 h 1273175"/>
              <a:gd name="connsiteX285" fmla="*/ 1486717 w 1493067"/>
              <a:gd name="connsiteY285" fmla="*/ 1206500 h 1273175"/>
              <a:gd name="connsiteX286" fmla="*/ 1493067 w 1493067"/>
              <a:gd name="connsiteY286" fmla="*/ 1187450 h 1273175"/>
              <a:gd name="connsiteX287" fmla="*/ 1486717 w 1493067"/>
              <a:gd name="connsiteY287" fmla="*/ 1143000 h 1273175"/>
              <a:gd name="connsiteX288" fmla="*/ 1461317 w 1493067"/>
              <a:gd name="connsiteY288" fmla="*/ 1120775 h 1273175"/>
              <a:gd name="connsiteX289" fmla="*/ 1451792 w 1493067"/>
              <a:gd name="connsiteY289" fmla="*/ 1114425 h 1273175"/>
              <a:gd name="connsiteX290" fmla="*/ 1423217 w 1493067"/>
              <a:gd name="connsiteY290" fmla="*/ 1104900 h 1273175"/>
              <a:gd name="connsiteX291" fmla="*/ 1394642 w 1493067"/>
              <a:gd name="connsiteY291" fmla="*/ 1089025 h 1273175"/>
              <a:gd name="connsiteX292" fmla="*/ 1381942 w 1493067"/>
              <a:gd name="connsiteY292" fmla="*/ 1069975 h 1273175"/>
              <a:gd name="connsiteX293" fmla="*/ 1372417 w 1493067"/>
              <a:gd name="connsiteY293" fmla="*/ 1060450 h 1273175"/>
              <a:gd name="connsiteX294" fmla="*/ 1366067 w 1493067"/>
              <a:gd name="connsiteY294" fmla="*/ 1047750 h 1273175"/>
              <a:gd name="connsiteX295" fmla="*/ 1347017 w 1493067"/>
              <a:gd name="connsiteY295" fmla="*/ 1035050 h 1273175"/>
              <a:gd name="connsiteX296" fmla="*/ 1334317 w 1493067"/>
              <a:gd name="connsiteY296" fmla="*/ 1012825 h 1273175"/>
              <a:gd name="connsiteX297" fmla="*/ 1324792 w 1493067"/>
              <a:gd name="connsiteY297" fmla="*/ 1003300 h 1273175"/>
              <a:gd name="connsiteX298" fmla="*/ 1312092 w 1493067"/>
              <a:gd name="connsiteY298" fmla="*/ 984250 h 1273175"/>
              <a:gd name="connsiteX299" fmla="*/ 1299392 w 1493067"/>
              <a:gd name="connsiteY299" fmla="*/ 955675 h 1273175"/>
              <a:gd name="connsiteX300" fmla="*/ 1283517 w 1493067"/>
              <a:gd name="connsiteY300" fmla="*/ 952500 h 1273175"/>
              <a:gd name="connsiteX301" fmla="*/ 1273992 w 1493067"/>
              <a:gd name="connsiteY301" fmla="*/ 949325 h 1273175"/>
              <a:gd name="connsiteX302" fmla="*/ 1254942 w 1493067"/>
              <a:gd name="connsiteY302" fmla="*/ 936625 h 1273175"/>
              <a:gd name="connsiteX303" fmla="*/ 1248592 w 1493067"/>
              <a:gd name="connsiteY303" fmla="*/ 927100 h 1273175"/>
              <a:gd name="connsiteX304" fmla="*/ 1245417 w 1493067"/>
              <a:gd name="connsiteY304" fmla="*/ 898525 h 1273175"/>
              <a:gd name="connsiteX305" fmla="*/ 1242242 w 1493067"/>
              <a:gd name="connsiteY305" fmla="*/ 889000 h 1273175"/>
              <a:gd name="connsiteX306" fmla="*/ 1213667 w 1493067"/>
              <a:gd name="connsiteY306" fmla="*/ 873125 h 1273175"/>
              <a:gd name="connsiteX307" fmla="*/ 1194617 w 1493067"/>
              <a:gd name="connsiteY307" fmla="*/ 863600 h 1273175"/>
              <a:gd name="connsiteX308" fmla="*/ 1185092 w 1493067"/>
              <a:gd name="connsiteY308" fmla="*/ 857250 h 1273175"/>
              <a:gd name="connsiteX309" fmla="*/ 1162867 w 1493067"/>
              <a:gd name="connsiteY309" fmla="*/ 863600 h 1273175"/>
              <a:gd name="connsiteX310" fmla="*/ 1150167 w 1493067"/>
              <a:gd name="connsiteY310" fmla="*/ 869950 h 1273175"/>
              <a:gd name="connsiteX311" fmla="*/ 1143817 w 1493067"/>
              <a:gd name="connsiteY311" fmla="*/ 882650 h 1273175"/>
              <a:gd name="connsiteX312" fmla="*/ 1118417 w 1493067"/>
              <a:gd name="connsiteY312" fmla="*/ 898525 h 1273175"/>
              <a:gd name="connsiteX313" fmla="*/ 1108892 w 1493067"/>
              <a:gd name="connsiteY313" fmla="*/ 904875 h 1273175"/>
              <a:gd name="connsiteX314" fmla="*/ 1093017 w 1493067"/>
              <a:gd name="connsiteY314" fmla="*/ 917575 h 1273175"/>
              <a:gd name="connsiteX315" fmla="*/ 1073967 w 1493067"/>
              <a:gd name="connsiteY315" fmla="*/ 904875 h 1273175"/>
              <a:gd name="connsiteX316" fmla="*/ 1048567 w 1493067"/>
              <a:gd name="connsiteY316" fmla="*/ 895350 h 1273175"/>
              <a:gd name="connsiteX317" fmla="*/ 1039042 w 1493067"/>
              <a:gd name="connsiteY317" fmla="*/ 885825 h 1273175"/>
              <a:gd name="connsiteX318" fmla="*/ 997767 w 1493067"/>
              <a:gd name="connsiteY318" fmla="*/ 882650 h 1273175"/>
              <a:gd name="connsiteX319" fmla="*/ 978717 w 1493067"/>
              <a:gd name="connsiteY319" fmla="*/ 882650 h 1273175"/>
              <a:gd name="connsiteX320" fmla="*/ 966017 w 1493067"/>
              <a:gd name="connsiteY320" fmla="*/ 863600 h 1273175"/>
              <a:gd name="connsiteX321" fmla="*/ 962842 w 1493067"/>
              <a:gd name="connsiteY321" fmla="*/ 784225 h 1273175"/>
              <a:gd name="connsiteX322" fmla="*/ 956492 w 1493067"/>
              <a:gd name="connsiteY322" fmla="*/ 771525 h 1273175"/>
              <a:gd name="connsiteX323" fmla="*/ 953317 w 1493067"/>
              <a:gd name="connsiteY323" fmla="*/ 752475 h 1273175"/>
              <a:gd name="connsiteX324" fmla="*/ 946967 w 1493067"/>
              <a:gd name="connsiteY324" fmla="*/ 739775 h 1273175"/>
              <a:gd name="connsiteX325" fmla="*/ 940617 w 1493067"/>
              <a:gd name="connsiteY325" fmla="*/ 720725 h 1273175"/>
              <a:gd name="connsiteX326" fmla="*/ 937442 w 1493067"/>
              <a:gd name="connsiteY326" fmla="*/ 711200 h 1273175"/>
              <a:gd name="connsiteX327" fmla="*/ 934267 w 1493067"/>
              <a:gd name="connsiteY327" fmla="*/ 701675 h 1273175"/>
              <a:gd name="connsiteX328" fmla="*/ 931092 w 1493067"/>
              <a:gd name="connsiteY328" fmla="*/ 669925 h 1273175"/>
              <a:gd name="connsiteX329" fmla="*/ 927917 w 1493067"/>
              <a:gd name="connsiteY329" fmla="*/ 654050 h 1273175"/>
              <a:gd name="connsiteX330" fmla="*/ 918392 w 1493067"/>
              <a:gd name="connsiteY330" fmla="*/ 609600 h 1273175"/>
              <a:gd name="connsiteX331" fmla="*/ 912042 w 1493067"/>
              <a:gd name="connsiteY331" fmla="*/ 577850 h 1273175"/>
              <a:gd name="connsiteX332" fmla="*/ 908867 w 1493067"/>
              <a:gd name="connsiteY332" fmla="*/ 558800 h 1273175"/>
              <a:gd name="connsiteX333" fmla="*/ 902517 w 1493067"/>
              <a:gd name="connsiteY333" fmla="*/ 539750 h 1273175"/>
              <a:gd name="connsiteX334" fmla="*/ 896167 w 1493067"/>
              <a:gd name="connsiteY334" fmla="*/ 514350 h 1273175"/>
              <a:gd name="connsiteX335" fmla="*/ 889817 w 1493067"/>
              <a:gd name="connsiteY335" fmla="*/ 495300 h 1273175"/>
              <a:gd name="connsiteX336" fmla="*/ 886642 w 1493067"/>
              <a:gd name="connsiteY336" fmla="*/ 282575 h 1273175"/>
              <a:gd name="connsiteX337" fmla="*/ 883467 w 1493067"/>
              <a:gd name="connsiteY337" fmla="*/ 180975 h 1273175"/>
              <a:gd name="connsiteX338" fmla="*/ 880292 w 1493067"/>
              <a:gd name="connsiteY338" fmla="*/ 161925 h 1273175"/>
              <a:gd name="connsiteX339" fmla="*/ 870767 w 1493067"/>
              <a:gd name="connsiteY339" fmla="*/ 155575 h 1273175"/>
              <a:gd name="connsiteX340" fmla="*/ 873942 w 1493067"/>
              <a:gd name="connsiteY340" fmla="*/ 158750 h 1273175"/>
              <a:gd name="connsiteX0" fmla="*/ 873942 w 1493067"/>
              <a:gd name="connsiteY0" fmla="*/ 158750 h 1273175"/>
              <a:gd name="connsiteX1" fmla="*/ 864417 w 1493067"/>
              <a:gd name="connsiteY1" fmla="*/ 133350 h 1273175"/>
              <a:gd name="connsiteX2" fmla="*/ 854892 w 1493067"/>
              <a:gd name="connsiteY2" fmla="*/ 127000 h 1273175"/>
              <a:gd name="connsiteX3" fmla="*/ 835842 w 1493067"/>
              <a:gd name="connsiteY3" fmla="*/ 114300 h 1273175"/>
              <a:gd name="connsiteX4" fmla="*/ 816792 w 1493067"/>
              <a:gd name="connsiteY4" fmla="*/ 107950 h 1273175"/>
              <a:gd name="connsiteX5" fmla="*/ 775517 w 1493067"/>
              <a:gd name="connsiteY5" fmla="*/ 111125 h 1273175"/>
              <a:gd name="connsiteX6" fmla="*/ 772342 w 1493067"/>
              <a:gd name="connsiteY6" fmla="*/ 120650 h 1273175"/>
              <a:gd name="connsiteX7" fmla="*/ 762817 w 1493067"/>
              <a:gd name="connsiteY7" fmla="*/ 127000 h 1273175"/>
              <a:gd name="connsiteX8" fmla="*/ 740592 w 1493067"/>
              <a:gd name="connsiteY8" fmla="*/ 133350 h 1273175"/>
              <a:gd name="connsiteX9" fmla="*/ 731067 w 1493067"/>
              <a:gd name="connsiteY9" fmla="*/ 127000 h 1273175"/>
              <a:gd name="connsiteX10" fmla="*/ 721542 w 1493067"/>
              <a:gd name="connsiteY10" fmla="*/ 123825 h 1273175"/>
              <a:gd name="connsiteX11" fmla="*/ 712017 w 1493067"/>
              <a:gd name="connsiteY11" fmla="*/ 117475 h 1273175"/>
              <a:gd name="connsiteX12" fmla="*/ 702492 w 1493067"/>
              <a:gd name="connsiteY12" fmla="*/ 114300 h 1273175"/>
              <a:gd name="connsiteX13" fmla="*/ 680267 w 1493067"/>
              <a:gd name="connsiteY13" fmla="*/ 104775 h 1273175"/>
              <a:gd name="connsiteX14" fmla="*/ 658042 w 1493067"/>
              <a:gd name="connsiteY14" fmla="*/ 101600 h 1273175"/>
              <a:gd name="connsiteX15" fmla="*/ 645342 w 1493067"/>
              <a:gd name="connsiteY15" fmla="*/ 95250 h 1273175"/>
              <a:gd name="connsiteX16" fmla="*/ 635817 w 1493067"/>
              <a:gd name="connsiteY16" fmla="*/ 92075 h 1273175"/>
              <a:gd name="connsiteX17" fmla="*/ 632642 w 1493067"/>
              <a:gd name="connsiteY17" fmla="*/ 82550 h 1273175"/>
              <a:gd name="connsiteX18" fmla="*/ 623117 w 1493067"/>
              <a:gd name="connsiteY18" fmla="*/ 79375 h 1273175"/>
              <a:gd name="connsiteX19" fmla="*/ 578667 w 1493067"/>
              <a:gd name="connsiteY19" fmla="*/ 76200 h 1273175"/>
              <a:gd name="connsiteX20" fmla="*/ 553267 w 1493067"/>
              <a:gd name="connsiteY20" fmla="*/ 73025 h 1273175"/>
              <a:gd name="connsiteX21" fmla="*/ 543742 w 1493067"/>
              <a:gd name="connsiteY21" fmla="*/ 76200 h 1273175"/>
              <a:gd name="connsiteX22" fmla="*/ 546917 w 1493067"/>
              <a:gd name="connsiteY22" fmla="*/ 85725 h 1273175"/>
              <a:gd name="connsiteX23" fmla="*/ 537392 w 1493067"/>
              <a:gd name="connsiteY23" fmla="*/ 57150 h 1273175"/>
              <a:gd name="connsiteX24" fmla="*/ 527867 w 1493067"/>
              <a:gd name="connsiteY24" fmla="*/ 53975 h 1273175"/>
              <a:gd name="connsiteX25" fmla="*/ 508817 w 1493067"/>
              <a:gd name="connsiteY25" fmla="*/ 34925 h 1273175"/>
              <a:gd name="connsiteX26" fmla="*/ 489767 w 1493067"/>
              <a:gd name="connsiteY26" fmla="*/ 22225 h 1273175"/>
              <a:gd name="connsiteX27" fmla="*/ 480242 w 1493067"/>
              <a:gd name="connsiteY27" fmla="*/ 12700 h 1273175"/>
              <a:gd name="connsiteX28" fmla="*/ 461192 w 1493067"/>
              <a:gd name="connsiteY28" fmla="*/ 0 h 1273175"/>
              <a:gd name="connsiteX29" fmla="*/ 445317 w 1493067"/>
              <a:gd name="connsiteY29" fmla="*/ 3175 h 1273175"/>
              <a:gd name="connsiteX30" fmla="*/ 435792 w 1493067"/>
              <a:gd name="connsiteY30" fmla="*/ 6350 h 1273175"/>
              <a:gd name="connsiteX31" fmla="*/ 432617 w 1493067"/>
              <a:gd name="connsiteY31" fmla="*/ 15875 h 1273175"/>
              <a:gd name="connsiteX32" fmla="*/ 426267 w 1493067"/>
              <a:gd name="connsiteY32" fmla="*/ 25400 h 1273175"/>
              <a:gd name="connsiteX33" fmla="*/ 423092 w 1493067"/>
              <a:gd name="connsiteY33" fmla="*/ 34925 h 1273175"/>
              <a:gd name="connsiteX34" fmla="*/ 404042 w 1493067"/>
              <a:gd name="connsiteY34" fmla="*/ 41275 h 1273175"/>
              <a:gd name="connsiteX35" fmla="*/ 394517 w 1493067"/>
              <a:gd name="connsiteY35" fmla="*/ 44450 h 1273175"/>
              <a:gd name="connsiteX36" fmla="*/ 315142 w 1493067"/>
              <a:gd name="connsiteY36" fmla="*/ 50800 h 1273175"/>
              <a:gd name="connsiteX37" fmla="*/ 308792 w 1493067"/>
              <a:gd name="connsiteY37" fmla="*/ 60325 h 1273175"/>
              <a:gd name="connsiteX38" fmla="*/ 289742 w 1493067"/>
              <a:gd name="connsiteY38" fmla="*/ 73025 h 1273175"/>
              <a:gd name="connsiteX39" fmla="*/ 261167 w 1493067"/>
              <a:gd name="connsiteY39" fmla="*/ 85725 h 1273175"/>
              <a:gd name="connsiteX40" fmla="*/ 238942 w 1493067"/>
              <a:gd name="connsiteY40" fmla="*/ 88900 h 1273175"/>
              <a:gd name="connsiteX41" fmla="*/ 229417 w 1493067"/>
              <a:gd name="connsiteY41" fmla="*/ 95250 h 1273175"/>
              <a:gd name="connsiteX42" fmla="*/ 219892 w 1493067"/>
              <a:gd name="connsiteY42" fmla="*/ 104775 h 1273175"/>
              <a:gd name="connsiteX43" fmla="*/ 194492 w 1493067"/>
              <a:gd name="connsiteY43" fmla="*/ 117475 h 1273175"/>
              <a:gd name="connsiteX44" fmla="*/ 191317 w 1493067"/>
              <a:gd name="connsiteY44" fmla="*/ 158750 h 1273175"/>
              <a:gd name="connsiteX45" fmla="*/ 169092 w 1493067"/>
              <a:gd name="connsiteY45" fmla="*/ 155575 h 1273175"/>
              <a:gd name="connsiteX46" fmla="*/ 159567 w 1493067"/>
              <a:gd name="connsiteY46" fmla="*/ 184150 h 1273175"/>
              <a:gd name="connsiteX47" fmla="*/ 146867 w 1493067"/>
              <a:gd name="connsiteY47" fmla="*/ 203200 h 1273175"/>
              <a:gd name="connsiteX48" fmla="*/ 140517 w 1493067"/>
              <a:gd name="connsiteY48" fmla="*/ 212725 h 1273175"/>
              <a:gd name="connsiteX49" fmla="*/ 143692 w 1493067"/>
              <a:gd name="connsiteY49" fmla="*/ 222250 h 1273175"/>
              <a:gd name="connsiteX50" fmla="*/ 146867 w 1493067"/>
              <a:gd name="connsiteY50" fmla="*/ 234950 h 1273175"/>
              <a:gd name="connsiteX51" fmla="*/ 153217 w 1493067"/>
              <a:gd name="connsiteY51" fmla="*/ 244475 h 1273175"/>
              <a:gd name="connsiteX52" fmla="*/ 159567 w 1493067"/>
              <a:gd name="connsiteY52" fmla="*/ 263525 h 1273175"/>
              <a:gd name="connsiteX53" fmla="*/ 175442 w 1493067"/>
              <a:gd name="connsiteY53" fmla="*/ 285750 h 1273175"/>
              <a:gd name="connsiteX54" fmla="*/ 181792 w 1493067"/>
              <a:gd name="connsiteY54" fmla="*/ 295275 h 1273175"/>
              <a:gd name="connsiteX55" fmla="*/ 191317 w 1493067"/>
              <a:gd name="connsiteY55" fmla="*/ 298450 h 1273175"/>
              <a:gd name="connsiteX56" fmla="*/ 210367 w 1493067"/>
              <a:gd name="connsiteY56" fmla="*/ 311150 h 1273175"/>
              <a:gd name="connsiteX57" fmla="*/ 229417 w 1493067"/>
              <a:gd name="connsiteY57" fmla="*/ 323850 h 1273175"/>
              <a:gd name="connsiteX58" fmla="*/ 238942 w 1493067"/>
              <a:gd name="connsiteY58" fmla="*/ 330200 h 1273175"/>
              <a:gd name="connsiteX59" fmla="*/ 248467 w 1493067"/>
              <a:gd name="connsiteY59" fmla="*/ 333375 h 1273175"/>
              <a:gd name="connsiteX60" fmla="*/ 245292 w 1493067"/>
              <a:gd name="connsiteY60" fmla="*/ 352425 h 1273175"/>
              <a:gd name="connsiteX61" fmla="*/ 226242 w 1493067"/>
              <a:gd name="connsiteY61" fmla="*/ 358775 h 1273175"/>
              <a:gd name="connsiteX62" fmla="*/ 223067 w 1493067"/>
              <a:gd name="connsiteY62" fmla="*/ 406400 h 1273175"/>
              <a:gd name="connsiteX63" fmla="*/ 213542 w 1493067"/>
              <a:gd name="connsiteY63" fmla="*/ 412750 h 1273175"/>
              <a:gd name="connsiteX64" fmla="*/ 181792 w 1493067"/>
              <a:gd name="connsiteY64" fmla="*/ 409575 h 1273175"/>
              <a:gd name="connsiteX65" fmla="*/ 162742 w 1493067"/>
              <a:gd name="connsiteY65" fmla="*/ 396875 h 1273175"/>
              <a:gd name="connsiteX66" fmla="*/ 146867 w 1493067"/>
              <a:gd name="connsiteY66" fmla="*/ 368300 h 1273175"/>
              <a:gd name="connsiteX67" fmla="*/ 137342 w 1493067"/>
              <a:gd name="connsiteY67" fmla="*/ 361950 h 1273175"/>
              <a:gd name="connsiteX68" fmla="*/ 111942 w 1493067"/>
              <a:gd name="connsiteY68" fmla="*/ 365125 h 1273175"/>
              <a:gd name="connsiteX69" fmla="*/ 105592 w 1493067"/>
              <a:gd name="connsiteY69" fmla="*/ 374650 h 1273175"/>
              <a:gd name="connsiteX70" fmla="*/ 96067 w 1493067"/>
              <a:gd name="connsiteY70" fmla="*/ 384175 h 1273175"/>
              <a:gd name="connsiteX71" fmla="*/ 86542 w 1493067"/>
              <a:gd name="connsiteY71" fmla="*/ 387350 h 1273175"/>
              <a:gd name="connsiteX72" fmla="*/ 54792 w 1493067"/>
              <a:gd name="connsiteY72" fmla="*/ 396875 h 1273175"/>
              <a:gd name="connsiteX73" fmla="*/ 35742 w 1493067"/>
              <a:gd name="connsiteY73" fmla="*/ 393700 h 1273175"/>
              <a:gd name="connsiteX74" fmla="*/ 32567 w 1493067"/>
              <a:gd name="connsiteY74" fmla="*/ 403225 h 1273175"/>
              <a:gd name="connsiteX75" fmla="*/ 23042 w 1493067"/>
              <a:gd name="connsiteY75" fmla="*/ 422275 h 1273175"/>
              <a:gd name="connsiteX76" fmla="*/ 35742 w 1493067"/>
              <a:gd name="connsiteY76" fmla="*/ 438150 h 1273175"/>
              <a:gd name="connsiteX77" fmla="*/ 54792 w 1493067"/>
              <a:gd name="connsiteY77" fmla="*/ 444500 h 1273175"/>
              <a:gd name="connsiteX78" fmla="*/ 54792 w 1493067"/>
              <a:gd name="connsiteY78" fmla="*/ 473075 h 1273175"/>
              <a:gd name="connsiteX79" fmla="*/ 51617 w 1493067"/>
              <a:gd name="connsiteY79" fmla="*/ 482600 h 1273175"/>
              <a:gd name="connsiteX80" fmla="*/ 57967 w 1493067"/>
              <a:gd name="connsiteY80" fmla="*/ 508000 h 1273175"/>
              <a:gd name="connsiteX81" fmla="*/ 83367 w 1493067"/>
              <a:gd name="connsiteY81" fmla="*/ 520700 h 1273175"/>
              <a:gd name="connsiteX82" fmla="*/ 105592 w 1493067"/>
              <a:gd name="connsiteY82" fmla="*/ 527050 h 1273175"/>
              <a:gd name="connsiteX83" fmla="*/ 150042 w 1493067"/>
              <a:gd name="connsiteY83" fmla="*/ 530225 h 1273175"/>
              <a:gd name="connsiteX84" fmla="*/ 175442 w 1493067"/>
              <a:gd name="connsiteY84" fmla="*/ 536575 h 1273175"/>
              <a:gd name="connsiteX85" fmla="*/ 178617 w 1493067"/>
              <a:gd name="connsiteY85" fmla="*/ 527050 h 1273175"/>
              <a:gd name="connsiteX86" fmla="*/ 188142 w 1493067"/>
              <a:gd name="connsiteY86" fmla="*/ 520700 h 1273175"/>
              <a:gd name="connsiteX87" fmla="*/ 207192 w 1493067"/>
              <a:gd name="connsiteY87" fmla="*/ 514350 h 1273175"/>
              <a:gd name="connsiteX88" fmla="*/ 226242 w 1493067"/>
              <a:gd name="connsiteY88" fmla="*/ 527050 h 1273175"/>
              <a:gd name="connsiteX89" fmla="*/ 219892 w 1493067"/>
              <a:gd name="connsiteY89" fmla="*/ 546100 h 1273175"/>
              <a:gd name="connsiteX90" fmla="*/ 207192 w 1493067"/>
              <a:gd name="connsiteY90" fmla="*/ 584200 h 1273175"/>
              <a:gd name="connsiteX91" fmla="*/ 204017 w 1493067"/>
              <a:gd name="connsiteY91" fmla="*/ 593725 h 1273175"/>
              <a:gd name="connsiteX92" fmla="*/ 194492 w 1493067"/>
              <a:gd name="connsiteY92" fmla="*/ 600075 h 1273175"/>
              <a:gd name="connsiteX93" fmla="*/ 188142 w 1493067"/>
              <a:gd name="connsiteY93" fmla="*/ 609600 h 1273175"/>
              <a:gd name="connsiteX94" fmla="*/ 178617 w 1493067"/>
              <a:gd name="connsiteY94" fmla="*/ 612775 h 1273175"/>
              <a:gd name="connsiteX95" fmla="*/ 159567 w 1493067"/>
              <a:gd name="connsiteY95" fmla="*/ 622300 h 1273175"/>
              <a:gd name="connsiteX96" fmla="*/ 153217 w 1493067"/>
              <a:gd name="connsiteY96" fmla="*/ 612775 h 1273175"/>
              <a:gd name="connsiteX97" fmla="*/ 150042 w 1493067"/>
              <a:gd name="connsiteY97" fmla="*/ 603250 h 1273175"/>
              <a:gd name="connsiteX98" fmla="*/ 140517 w 1493067"/>
              <a:gd name="connsiteY98" fmla="*/ 596900 h 1273175"/>
              <a:gd name="connsiteX99" fmla="*/ 130992 w 1493067"/>
              <a:gd name="connsiteY99" fmla="*/ 606425 h 1273175"/>
              <a:gd name="connsiteX100" fmla="*/ 118292 w 1493067"/>
              <a:gd name="connsiteY100" fmla="*/ 625475 h 1273175"/>
              <a:gd name="connsiteX101" fmla="*/ 108767 w 1493067"/>
              <a:gd name="connsiteY101" fmla="*/ 631825 h 1273175"/>
              <a:gd name="connsiteX102" fmla="*/ 92892 w 1493067"/>
              <a:gd name="connsiteY102" fmla="*/ 628650 h 1273175"/>
              <a:gd name="connsiteX103" fmla="*/ 83367 w 1493067"/>
              <a:gd name="connsiteY103" fmla="*/ 625475 h 1273175"/>
              <a:gd name="connsiteX104" fmla="*/ 70667 w 1493067"/>
              <a:gd name="connsiteY104" fmla="*/ 606425 h 1273175"/>
              <a:gd name="connsiteX105" fmla="*/ 67492 w 1493067"/>
              <a:gd name="connsiteY105" fmla="*/ 615950 h 1273175"/>
              <a:gd name="connsiteX106" fmla="*/ 64317 w 1493067"/>
              <a:gd name="connsiteY106" fmla="*/ 628650 h 1273175"/>
              <a:gd name="connsiteX107" fmla="*/ 51617 w 1493067"/>
              <a:gd name="connsiteY107" fmla="*/ 647700 h 1273175"/>
              <a:gd name="connsiteX108" fmla="*/ 45267 w 1493067"/>
              <a:gd name="connsiteY108" fmla="*/ 657225 h 1273175"/>
              <a:gd name="connsiteX109" fmla="*/ 45267 w 1493067"/>
              <a:gd name="connsiteY109" fmla="*/ 676275 h 1273175"/>
              <a:gd name="connsiteX110" fmla="*/ 35742 w 1493067"/>
              <a:gd name="connsiteY110" fmla="*/ 682625 h 1273175"/>
              <a:gd name="connsiteX111" fmla="*/ 26217 w 1493067"/>
              <a:gd name="connsiteY111" fmla="*/ 692150 h 1273175"/>
              <a:gd name="connsiteX112" fmla="*/ 7167 w 1493067"/>
              <a:gd name="connsiteY112" fmla="*/ 701675 h 1273175"/>
              <a:gd name="connsiteX113" fmla="*/ 817 w 1493067"/>
              <a:gd name="connsiteY113" fmla="*/ 711200 h 1273175"/>
              <a:gd name="connsiteX114" fmla="*/ 10342 w 1493067"/>
              <a:gd name="connsiteY114" fmla="*/ 746125 h 1273175"/>
              <a:gd name="connsiteX115" fmla="*/ 13517 w 1493067"/>
              <a:gd name="connsiteY115" fmla="*/ 755650 h 1273175"/>
              <a:gd name="connsiteX116" fmla="*/ 32567 w 1493067"/>
              <a:gd name="connsiteY116" fmla="*/ 762000 h 1273175"/>
              <a:gd name="connsiteX117" fmla="*/ 32567 w 1493067"/>
              <a:gd name="connsiteY117" fmla="*/ 796925 h 1273175"/>
              <a:gd name="connsiteX118" fmla="*/ 23042 w 1493067"/>
              <a:gd name="connsiteY118" fmla="*/ 800100 h 1273175"/>
              <a:gd name="connsiteX119" fmla="*/ 13517 w 1493067"/>
              <a:gd name="connsiteY119" fmla="*/ 806450 h 1273175"/>
              <a:gd name="connsiteX120" fmla="*/ 10342 w 1493067"/>
              <a:gd name="connsiteY120" fmla="*/ 815975 h 1273175"/>
              <a:gd name="connsiteX121" fmla="*/ 3992 w 1493067"/>
              <a:gd name="connsiteY121" fmla="*/ 825500 h 1273175"/>
              <a:gd name="connsiteX122" fmla="*/ 7167 w 1493067"/>
              <a:gd name="connsiteY122" fmla="*/ 838200 h 1273175"/>
              <a:gd name="connsiteX123" fmla="*/ 23042 w 1493067"/>
              <a:gd name="connsiteY123" fmla="*/ 863600 h 1273175"/>
              <a:gd name="connsiteX124" fmla="*/ 35742 w 1493067"/>
              <a:gd name="connsiteY124" fmla="*/ 882650 h 1273175"/>
              <a:gd name="connsiteX125" fmla="*/ 42092 w 1493067"/>
              <a:gd name="connsiteY125" fmla="*/ 892175 h 1273175"/>
              <a:gd name="connsiteX126" fmla="*/ 51617 w 1493067"/>
              <a:gd name="connsiteY126" fmla="*/ 898525 h 1273175"/>
              <a:gd name="connsiteX127" fmla="*/ 70667 w 1493067"/>
              <a:gd name="connsiteY127" fmla="*/ 892175 h 1273175"/>
              <a:gd name="connsiteX128" fmla="*/ 86542 w 1493067"/>
              <a:gd name="connsiteY128" fmla="*/ 876300 h 1273175"/>
              <a:gd name="connsiteX129" fmla="*/ 102417 w 1493067"/>
              <a:gd name="connsiteY129" fmla="*/ 860425 h 1273175"/>
              <a:gd name="connsiteX130" fmla="*/ 115117 w 1493067"/>
              <a:gd name="connsiteY130" fmla="*/ 879475 h 1273175"/>
              <a:gd name="connsiteX131" fmla="*/ 108767 w 1493067"/>
              <a:gd name="connsiteY131" fmla="*/ 901700 h 1273175"/>
              <a:gd name="connsiteX132" fmla="*/ 111942 w 1493067"/>
              <a:gd name="connsiteY132" fmla="*/ 949325 h 1273175"/>
              <a:gd name="connsiteX133" fmla="*/ 108767 w 1493067"/>
              <a:gd name="connsiteY133" fmla="*/ 962025 h 1273175"/>
              <a:gd name="connsiteX134" fmla="*/ 96067 w 1493067"/>
              <a:gd name="connsiteY134" fmla="*/ 981075 h 1273175"/>
              <a:gd name="connsiteX135" fmla="*/ 108767 w 1493067"/>
              <a:gd name="connsiteY135" fmla="*/ 1003300 h 1273175"/>
              <a:gd name="connsiteX136" fmla="*/ 124642 w 1493067"/>
              <a:gd name="connsiteY136" fmla="*/ 1000125 h 1273175"/>
              <a:gd name="connsiteX137" fmla="*/ 175442 w 1493067"/>
              <a:gd name="connsiteY137" fmla="*/ 1003300 h 1273175"/>
              <a:gd name="connsiteX138" fmla="*/ 188142 w 1493067"/>
              <a:gd name="connsiteY138" fmla="*/ 1022350 h 1273175"/>
              <a:gd name="connsiteX139" fmla="*/ 197667 w 1493067"/>
              <a:gd name="connsiteY139" fmla="*/ 1025525 h 1273175"/>
              <a:gd name="connsiteX140" fmla="*/ 229417 w 1493067"/>
              <a:gd name="connsiteY140" fmla="*/ 1016000 h 1273175"/>
              <a:gd name="connsiteX141" fmla="*/ 238942 w 1493067"/>
              <a:gd name="connsiteY141" fmla="*/ 1009650 h 1273175"/>
              <a:gd name="connsiteX142" fmla="*/ 264342 w 1493067"/>
              <a:gd name="connsiteY142" fmla="*/ 1012825 h 1273175"/>
              <a:gd name="connsiteX143" fmla="*/ 283392 w 1493067"/>
              <a:gd name="connsiteY143" fmla="*/ 1019175 h 1273175"/>
              <a:gd name="connsiteX144" fmla="*/ 289742 w 1493067"/>
              <a:gd name="connsiteY144" fmla="*/ 1028700 h 1273175"/>
              <a:gd name="connsiteX145" fmla="*/ 277042 w 1493067"/>
              <a:gd name="connsiteY145" fmla="*/ 1047750 h 1273175"/>
              <a:gd name="connsiteX146" fmla="*/ 251642 w 1493067"/>
              <a:gd name="connsiteY146" fmla="*/ 1079500 h 1273175"/>
              <a:gd name="connsiteX147" fmla="*/ 245292 w 1493067"/>
              <a:gd name="connsiteY147" fmla="*/ 1089025 h 1273175"/>
              <a:gd name="connsiteX148" fmla="*/ 238942 w 1493067"/>
              <a:gd name="connsiteY148" fmla="*/ 1098550 h 1273175"/>
              <a:gd name="connsiteX149" fmla="*/ 235767 w 1493067"/>
              <a:gd name="connsiteY149" fmla="*/ 1108075 h 1273175"/>
              <a:gd name="connsiteX150" fmla="*/ 229417 w 1493067"/>
              <a:gd name="connsiteY150" fmla="*/ 1117600 h 1273175"/>
              <a:gd name="connsiteX151" fmla="*/ 219892 w 1493067"/>
              <a:gd name="connsiteY151" fmla="*/ 1136650 h 1273175"/>
              <a:gd name="connsiteX152" fmla="*/ 191317 w 1493067"/>
              <a:gd name="connsiteY152" fmla="*/ 1152525 h 1273175"/>
              <a:gd name="connsiteX153" fmla="*/ 169092 w 1493067"/>
              <a:gd name="connsiteY153" fmla="*/ 1171575 h 1273175"/>
              <a:gd name="connsiteX154" fmla="*/ 159567 w 1493067"/>
              <a:gd name="connsiteY154" fmla="*/ 1177925 h 1273175"/>
              <a:gd name="connsiteX155" fmla="*/ 140517 w 1493067"/>
              <a:gd name="connsiteY155" fmla="*/ 1184275 h 1273175"/>
              <a:gd name="connsiteX156" fmla="*/ 134167 w 1493067"/>
              <a:gd name="connsiteY156" fmla="*/ 1193800 h 1273175"/>
              <a:gd name="connsiteX157" fmla="*/ 111942 w 1493067"/>
              <a:gd name="connsiteY157" fmla="*/ 1196975 h 1273175"/>
              <a:gd name="connsiteX158" fmla="*/ 83367 w 1493067"/>
              <a:gd name="connsiteY158" fmla="*/ 1200150 h 1273175"/>
              <a:gd name="connsiteX159" fmla="*/ 70667 w 1493067"/>
              <a:gd name="connsiteY159" fmla="*/ 1203325 h 1273175"/>
              <a:gd name="connsiteX160" fmla="*/ 51617 w 1493067"/>
              <a:gd name="connsiteY160" fmla="*/ 1209675 h 1273175"/>
              <a:gd name="connsiteX161" fmla="*/ 32567 w 1493067"/>
              <a:gd name="connsiteY161" fmla="*/ 1212850 h 1273175"/>
              <a:gd name="connsiteX162" fmla="*/ 7167 w 1493067"/>
              <a:gd name="connsiteY162" fmla="*/ 1219200 h 1273175"/>
              <a:gd name="connsiteX163" fmla="*/ 817 w 1493067"/>
              <a:gd name="connsiteY163" fmla="*/ 1228725 h 1273175"/>
              <a:gd name="connsiteX164" fmla="*/ 7167 w 1493067"/>
              <a:gd name="connsiteY164" fmla="*/ 1247775 h 1273175"/>
              <a:gd name="connsiteX165" fmla="*/ 10342 w 1493067"/>
              <a:gd name="connsiteY165" fmla="*/ 1257300 h 1273175"/>
              <a:gd name="connsiteX166" fmla="*/ 29392 w 1493067"/>
              <a:gd name="connsiteY166" fmla="*/ 1273175 h 1273175"/>
              <a:gd name="connsiteX167" fmla="*/ 111942 w 1493067"/>
              <a:gd name="connsiteY167" fmla="*/ 1263650 h 1273175"/>
              <a:gd name="connsiteX168" fmla="*/ 121467 w 1493067"/>
              <a:gd name="connsiteY168" fmla="*/ 1260475 h 1273175"/>
              <a:gd name="connsiteX169" fmla="*/ 140517 w 1493067"/>
              <a:gd name="connsiteY169" fmla="*/ 1247775 h 1273175"/>
              <a:gd name="connsiteX170" fmla="*/ 150042 w 1493067"/>
              <a:gd name="connsiteY170" fmla="*/ 1238250 h 1273175"/>
              <a:gd name="connsiteX171" fmla="*/ 169092 w 1493067"/>
              <a:gd name="connsiteY171" fmla="*/ 1231900 h 1273175"/>
              <a:gd name="connsiteX172" fmla="*/ 188142 w 1493067"/>
              <a:gd name="connsiteY172" fmla="*/ 1222375 h 1273175"/>
              <a:gd name="connsiteX173" fmla="*/ 197667 w 1493067"/>
              <a:gd name="connsiteY173" fmla="*/ 1212850 h 1273175"/>
              <a:gd name="connsiteX174" fmla="*/ 226242 w 1493067"/>
              <a:gd name="connsiteY174" fmla="*/ 1203325 h 1273175"/>
              <a:gd name="connsiteX175" fmla="*/ 238942 w 1493067"/>
              <a:gd name="connsiteY175" fmla="*/ 1200150 h 1273175"/>
              <a:gd name="connsiteX176" fmla="*/ 248467 w 1493067"/>
              <a:gd name="connsiteY176" fmla="*/ 1193800 h 1273175"/>
              <a:gd name="connsiteX177" fmla="*/ 254817 w 1493067"/>
              <a:gd name="connsiteY177" fmla="*/ 1184275 h 1273175"/>
              <a:gd name="connsiteX178" fmla="*/ 273867 w 1493067"/>
              <a:gd name="connsiteY178" fmla="*/ 1171575 h 1273175"/>
              <a:gd name="connsiteX179" fmla="*/ 283392 w 1493067"/>
              <a:gd name="connsiteY179" fmla="*/ 1165225 h 1273175"/>
              <a:gd name="connsiteX180" fmla="*/ 286567 w 1493067"/>
              <a:gd name="connsiteY180" fmla="*/ 1152525 h 1273175"/>
              <a:gd name="connsiteX181" fmla="*/ 296092 w 1493067"/>
              <a:gd name="connsiteY181" fmla="*/ 1146175 h 1273175"/>
              <a:gd name="connsiteX182" fmla="*/ 305617 w 1493067"/>
              <a:gd name="connsiteY182" fmla="*/ 1136650 h 1273175"/>
              <a:gd name="connsiteX183" fmla="*/ 334192 w 1493067"/>
              <a:gd name="connsiteY183" fmla="*/ 1114425 h 1273175"/>
              <a:gd name="connsiteX184" fmla="*/ 346892 w 1493067"/>
              <a:gd name="connsiteY184" fmla="*/ 1101725 h 1273175"/>
              <a:gd name="connsiteX185" fmla="*/ 356417 w 1493067"/>
              <a:gd name="connsiteY185" fmla="*/ 1092200 h 1273175"/>
              <a:gd name="connsiteX186" fmla="*/ 375467 w 1493067"/>
              <a:gd name="connsiteY186" fmla="*/ 1085850 h 1273175"/>
              <a:gd name="connsiteX187" fmla="*/ 378642 w 1493067"/>
              <a:gd name="connsiteY187" fmla="*/ 1076325 h 1273175"/>
              <a:gd name="connsiteX188" fmla="*/ 388167 w 1493067"/>
              <a:gd name="connsiteY188" fmla="*/ 1073150 h 1273175"/>
              <a:gd name="connsiteX189" fmla="*/ 410392 w 1493067"/>
              <a:gd name="connsiteY189" fmla="*/ 1060450 h 1273175"/>
              <a:gd name="connsiteX190" fmla="*/ 419917 w 1493067"/>
              <a:gd name="connsiteY190" fmla="*/ 1057275 h 1273175"/>
              <a:gd name="connsiteX191" fmla="*/ 432617 w 1493067"/>
              <a:gd name="connsiteY191" fmla="*/ 1038225 h 1273175"/>
              <a:gd name="connsiteX192" fmla="*/ 435792 w 1493067"/>
              <a:gd name="connsiteY192" fmla="*/ 1028700 h 1273175"/>
              <a:gd name="connsiteX193" fmla="*/ 432617 w 1493067"/>
              <a:gd name="connsiteY193" fmla="*/ 1012825 h 1273175"/>
              <a:gd name="connsiteX194" fmla="*/ 423092 w 1493067"/>
              <a:gd name="connsiteY194" fmla="*/ 1009650 h 1273175"/>
              <a:gd name="connsiteX195" fmla="*/ 413567 w 1493067"/>
              <a:gd name="connsiteY195" fmla="*/ 1003300 h 1273175"/>
              <a:gd name="connsiteX196" fmla="*/ 413567 w 1493067"/>
              <a:gd name="connsiteY196" fmla="*/ 981075 h 1273175"/>
              <a:gd name="connsiteX197" fmla="*/ 432617 w 1493067"/>
              <a:gd name="connsiteY197" fmla="*/ 971550 h 1273175"/>
              <a:gd name="connsiteX198" fmla="*/ 445317 w 1493067"/>
              <a:gd name="connsiteY198" fmla="*/ 965200 h 1273175"/>
              <a:gd name="connsiteX199" fmla="*/ 454842 w 1493067"/>
              <a:gd name="connsiteY199" fmla="*/ 962025 h 1273175"/>
              <a:gd name="connsiteX200" fmla="*/ 483417 w 1493067"/>
              <a:gd name="connsiteY200" fmla="*/ 946150 h 1273175"/>
              <a:gd name="connsiteX201" fmla="*/ 496117 w 1493067"/>
              <a:gd name="connsiteY201" fmla="*/ 917575 h 1273175"/>
              <a:gd name="connsiteX202" fmla="*/ 499292 w 1493067"/>
              <a:gd name="connsiteY202" fmla="*/ 904875 h 1273175"/>
              <a:gd name="connsiteX203" fmla="*/ 511992 w 1493067"/>
              <a:gd name="connsiteY203" fmla="*/ 901700 h 1273175"/>
              <a:gd name="connsiteX204" fmla="*/ 521517 w 1493067"/>
              <a:gd name="connsiteY204" fmla="*/ 892175 h 1273175"/>
              <a:gd name="connsiteX205" fmla="*/ 540567 w 1493067"/>
              <a:gd name="connsiteY205" fmla="*/ 879475 h 1273175"/>
              <a:gd name="connsiteX206" fmla="*/ 553267 w 1493067"/>
              <a:gd name="connsiteY206" fmla="*/ 860425 h 1273175"/>
              <a:gd name="connsiteX207" fmla="*/ 556442 w 1493067"/>
              <a:gd name="connsiteY207" fmla="*/ 850900 h 1273175"/>
              <a:gd name="connsiteX208" fmla="*/ 575492 w 1493067"/>
              <a:gd name="connsiteY208" fmla="*/ 831850 h 1273175"/>
              <a:gd name="connsiteX209" fmla="*/ 600892 w 1493067"/>
              <a:gd name="connsiteY209" fmla="*/ 825500 h 1273175"/>
              <a:gd name="connsiteX210" fmla="*/ 616767 w 1493067"/>
              <a:gd name="connsiteY210" fmla="*/ 828675 h 1273175"/>
              <a:gd name="connsiteX211" fmla="*/ 613592 w 1493067"/>
              <a:gd name="connsiteY211" fmla="*/ 847725 h 1273175"/>
              <a:gd name="connsiteX212" fmla="*/ 594542 w 1493067"/>
              <a:gd name="connsiteY212" fmla="*/ 860425 h 1273175"/>
              <a:gd name="connsiteX213" fmla="*/ 585017 w 1493067"/>
              <a:gd name="connsiteY213" fmla="*/ 869950 h 1273175"/>
              <a:gd name="connsiteX214" fmla="*/ 572317 w 1493067"/>
              <a:gd name="connsiteY214" fmla="*/ 889000 h 1273175"/>
              <a:gd name="connsiteX215" fmla="*/ 543742 w 1493067"/>
              <a:gd name="connsiteY215" fmla="*/ 898525 h 1273175"/>
              <a:gd name="connsiteX216" fmla="*/ 534217 w 1493067"/>
              <a:gd name="connsiteY216" fmla="*/ 901700 h 1273175"/>
              <a:gd name="connsiteX217" fmla="*/ 521517 w 1493067"/>
              <a:gd name="connsiteY217" fmla="*/ 920750 h 1273175"/>
              <a:gd name="connsiteX218" fmla="*/ 515167 w 1493067"/>
              <a:gd name="connsiteY218" fmla="*/ 939800 h 1273175"/>
              <a:gd name="connsiteX219" fmla="*/ 521517 w 1493067"/>
              <a:gd name="connsiteY219" fmla="*/ 971550 h 1273175"/>
              <a:gd name="connsiteX220" fmla="*/ 531042 w 1493067"/>
              <a:gd name="connsiteY220" fmla="*/ 981075 h 1273175"/>
              <a:gd name="connsiteX221" fmla="*/ 559617 w 1493067"/>
              <a:gd name="connsiteY221" fmla="*/ 977900 h 1273175"/>
              <a:gd name="connsiteX222" fmla="*/ 569142 w 1493067"/>
              <a:gd name="connsiteY222" fmla="*/ 974725 h 1273175"/>
              <a:gd name="connsiteX223" fmla="*/ 578667 w 1493067"/>
              <a:gd name="connsiteY223" fmla="*/ 965200 h 1273175"/>
              <a:gd name="connsiteX224" fmla="*/ 597717 w 1493067"/>
              <a:gd name="connsiteY224" fmla="*/ 958850 h 1273175"/>
              <a:gd name="connsiteX225" fmla="*/ 604067 w 1493067"/>
              <a:gd name="connsiteY225" fmla="*/ 949325 h 1273175"/>
              <a:gd name="connsiteX226" fmla="*/ 626292 w 1493067"/>
              <a:gd name="connsiteY226" fmla="*/ 939800 h 1273175"/>
              <a:gd name="connsiteX227" fmla="*/ 635817 w 1493067"/>
              <a:gd name="connsiteY227" fmla="*/ 930275 h 1273175"/>
              <a:gd name="connsiteX228" fmla="*/ 645342 w 1493067"/>
              <a:gd name="connsiteY228" fmla="*/ 927100 h 1273175"/>
              <a:gd name="connsiteX229" fmla="*/ 683442 w 1493067"/>
              <a:gd name="connsiteY229" fmla="*/ 923925 h 1273175"/>
              <a:gd name="connsiteX230" fmla="*/ 683442 w 1493067"/>
              <a:gd name="connsiteY230" fmla="*/ 898525 h 1273175"/>
              <a:gd name="connsiteX231" fmla="*/ 673917 w 1493067"/>
              <a:gd name="connsiteY231" fmla="*/ 895350 h 1273175"/>
              <a:gd name="connsiteX232" fmla="*/ 661217 w 1493067"/>
              <a:gd name="connsiteY232" fmla="*/ 876300 h 1273175"/>
              <a:gd name="connsiteX233" fmla="*/ 677092 w 1493067"/>
              <a:gd name="connsiteY233" fmla="*/ 860425 h 1273175"/>
              <a:gd name="connsiteX234" fmla="*/ 689792 w 1493067"/>
              <a:gd name="connsiteY234" fmla="*/ 857250 h 1273175"/>
              <a:gd name="connsiteX235" fmla="*/ 734242 w 1493067"/>
              <a:gd name="connsiteY235" fmla="*/ 847725 h 1273175"/>
              <a:gd name="connsiteX236" fmla="*/ 750117 w 1493067"/>
              <a:gd name="connsiteY236" fmla="*/ 885825 h 1273175"/>
              <a:gd name="connsiteX237" fmla="*/ 769167 w 1493067"/>
              <a:gd name="connsiteY237" fmla="*/ 889000 h 1273175"/>
              <a:gd name="connsiteX238" fmla="*/ 778692 w 1493067"/>
              <a:gd name="connsiteY238" fmla="*/ 892175 h 1273175"/>
              <a:gd name="connsiteX239" fmla="*/ 791392 w 1493067"/>
              <a:gd name="connsiteY239" fmla="*/ 895350 h 1273175"/>
              <a:gd name="connsiteX240" fmla="*/ 816792 w 1493067"/>
              <a:gd name="connsiteY240" fmla="*/ 901700 h 1273175"/>
              <a:gd name="connsiteX241" fmla="*/ 823142 w 1493067"/>
              <a:gd name="connsiteY241" fmla="*/ 911225 h 1273175"/>
              <a:gd name="connsiteX242" fmla="*/ 832667 w 1493067"/>
              <a:gd name="connsiteY242" fmla="*/ 930275 h 1273175"/>
              <a:gd name="connsiteX243" fmla="*/ 842192 w 1493067"/>
              <a:gd name="connsiteY243" fmla="*/ 936625 h 1273175"/>
              <a:gd name="connsiteX244" fmla="*/ 854892 w 1493067"/>
              <a:gd name="connsiteY244" fmla="*/ 933450 h 1273175"/>
              <a:gd name="connsiteX245" fmla="*/ 873942 w 1493067"/>
              <a:gd name="connsiteY245" fmla="*/ 920750 h 1273175"/>
              <a:gd name="connsiteX246" fmla="*/ 886642 w 1493067"/>
              <a:gd name="connsiteY246" fmla="*/ 917575 h 1273175"/>
              <a:gd name="connsiteX247" fmla="*/ 956492 w 1493067"/>
              <a:gd name="connsiteY247" fmla="*/ 920750 h 1273175"/>
              <a:gd name="connsiteX248" fmla="*/ 966017 w 1493067"/>
              <a:gd name="connsiteY248" fmla="*/ 923925 h 1273175"/>
              <a:gd name="connsiteX249" fmla="*/ 985067 w 1493067"/>
              <a:gd name="connsiteY249" fmla="*/ 927100 h 1273175"/>
              <a:gd name="connsiteX250" fmla="*/ 994592 w 1493067"/>
              <a:gd name="connsiteY250" fmla="*/ 930275 h 1273175"/>
              <a:gd name="connsiteX251" fmla="*/ 1010467 w 1493067"/>
              <a:gd name="connsiteY251" fmla="*/ 933450 h 1273175"/>
              <a:gd name="connsiteX252" fmla="*/ 1029517 w 1493067"/>
              <a:gd name="connsiteY252" fmla="*/ 939800 h 1273175"/>
              <a:gd name="connsiteX253" fmla="*/ 1042217 w 1493067"/>
              <a:gd name="connsiteY253" fmla="*/ 942975 h 1273175"/>
              <a:gd name="connsiteX254" fmla="*/ 1064442 w 1493067"/>
              <a:gd name="connsiteY254" fmla="*/ 955675 h 1273175"/>
              <a:gd name="connsiteX255" fmla="*/ 1086667 w 1493067"/>
              <a:gd name="connsiteY255" fmla="*/ 962025 h 1273175"/>
              <a:gd name="connsiteX256" fmla="*/ 1102542 w 1493067"/>
              <a:gd name="connsiteY256" fmla="*/ 974725 h 1273175"/>
              <a:gd name="connsiteX257" fmla="*/ 1108892 w 1493067"/>
              <a:gd name="connsiteY257" fmla="*/ 984250 h 1273175"/>
              <a:gd name="connsiteX258" fmla="*/ 1127942 w 1493067"/>
              <a:gd name="connsiteY258" fmla="*/ 990600 h 1273175"/>
              <a:gd name="connsiteX259" fmla="*/ 1134292 w 1493067"/>
              <a:gd name="connsiteY259" fmla="*/ 1000125 h 1273175"/>
              <a:gd name="connsiteX260" fmla="*/ 1156517 w 1493067"/>
              <a:gd name="connsiteY260" fmla="*/ 996950 h 1273175"/>
              <a:gd name="connsiteX261" fmla="*/ 1166042 w 1493067"/>
              <a:gd name="connsiteY261" fmla="*/ 990600 h 1273175"/>
              <a:gd name="connsiteX262" fmla="*/ 1169217 w 1493067"/>
              <a:gd name="connsiteY262" fmla="*/ 977900 h 1273175"/>
              <a:gd name="connsiteX263" fmla="*/ 1197792 w 1493067"/>
              <a:gd name="connsiteY263" fmla="*/ 955675 h 1273175"/>
              <a:gd name="connsiteX264" fmla="*/ 1216842 w 1493067"/>
              <a:gd name="connsiteY264" fmla="*/ 958850 h 1273175"/>
              <a:gd name="connsiteX265" fmla="*/ 1223192 w 1493067"/>
              <a:gd name="connsiteY265" fmla="*/ 968375 h 1273175"/>
              <a:gd name="connsiteX266" fmla="*/ 1232717 w 1493067"/>
              <a:gd name="connsiteY266" fmla="*/ 987425 h 1273175"/>
              <a:gd name="connsiteX267" fmla="*/ 1251767 w 1493067"/>
              <a:gd name="connsiteY267" fmla="*/ 1000125 h 1273175"/>
              <a:gd name="connsiteX268" fmla="*/ 1261292 w 1493067"/>
              <a:gd name="connsiteY268" fmla="*/ 1009650 h 1273175"/>
              <a:gd name="connsiteX269" fmla="*/ 1273992 w 1493067"/>
              <a:gd name="connsiteY269" fmla="*/ 1028700 h 1273175"/>
              <a:gd name="connsiteX270" fmla="*/ 1277167 w 1493067"/>
              <a:gd name="connsiteY270" fmla="*/ 1041400 h 1273175"/>
              <a:gd name="connsiteX271" fmla="*/ 1308917 w 1493067"/>
              <a:gd name="connsiteY271" fmla="*/ 1073150 h 1273175"/>
              <a:gd name="connsiteX272" fmla="*/ 1327967 w 1493067"/>
              <a:gd name="connsiteY272" fmla="*/ 1082675 h 1273175"/>
              <a:gd name="connsiteX273" fmla="*/ 1337492 w 1493067"/>
              <a:gd name="connsiteY273" fmla="*/ 1092200 h 1273175"/>
              <a:gd name="connsiteX274" fmla="*/ 1343842 w 1493067"/>
              <a:gd name="connsiteY274" fmla="*/ 1101725 h 1273175"/>
              <a:gd name="connsiteX275" fmla="*/ 1362892 w 1493067"/>
              <a:gd name="connsiteY275" fmla="*/ 1114425 h 1273175"/>
              <a:gd name="connsiteX276" fmla="*/ 1375592 w 1493067"/>
              <a:gd name="connsiteY276" fmla="*/ 1133475 h 1273175"/>
              <a:gd name="connsiteX277" fmla="*/ 1385117 w 1493067"/>
              <a:gd name="connsiteY277" fmla="*/ 1155700 h 1273175"/>
              <a:gd name="connsiteX278" fmla="*/ 1388292 w 1493067"/>
              <a:gd name="connsiteY278" fmla="*/ 1174750 h 1273175"/>
              <a:gd name="connsiteX279" fmla="*/ 1407342 w 1493067"/>
              <a:gd name="connsiteY279" fmla="*/ 1171575 h 1273175"/>
              <a:gd name="connsiteX280" fmla="*/ 1416867 w 1493067"/>
              <a:gd name="connsiteY280" fmla="*/ 1168400 h 1273175"/>
              <a:gd name="connsiteX281" fmla="*/ 1442267 w 1493067"/>
              <a:gd name="connsiteY281" fmla="*/ 1152525 h 1273175"/>
              <a:gd name="connsiteX282" fmla="*/ 1451792 w 1493067"/>
              <a:gd name="connsiteY282" fmla="*/ 1200150 h 1273175"/>
              <a:gd name="connsiteX283" fmla="*/ 1474017 w 1493067"/>
              <a:gd name="connsiteY283" fmla="*/ 1209675 h 1273175"/>
              <a:gd name="connsiteX284" fmla="*/ 1486717 w 1493067"/>
              <a:gd name="connsiteY284" fmla="*/ 1206500 h 1273175"/>
              <a:gd name="connsiteX285" fmla="*/ 1493067 w 1493067"/>
              <a:gd name="connsiteY285" fmla="*/ 1187450 h 1273175"/>
              <a:gd name="connsiteX286" fmla="*/ 1486717 w 1493067"/>
              <a:gd name="connsiteY286" fmla="*/ 1143000 h 1273175"/>
              <a:gd name="connsiteX287" fmla="*/ 1461317 w 1493067"/>
              <a:gd name="connsiteY287" fmla="*/ 1120775 h 1273175"/>
              <a:gd name="connsiteX288" fmla="*/ 1451792 w 1493067"/>
              <a:gd name="connsiteY288" fmla="*/ 1114425 h 1273175"/>
              <a:gd name="connsiteX289" fmla="*/ 1423217 w 1493067"/>
              <a:gd name="connsiteY289" fmla="*/ 1104900 h 1273175"/>
              <a:gd name="connsiteX290" fmla="*/ 1394642 w 1493067"/>
              <a:gd name="connsiteY290" fmla="*/ 1089025 h 1273175"/>
              <a:gd name="connsiteX291" fmla="*/ 1381942 w 1493067"/>
              <a:gd name="connsiteY291" fmla="*/ 1069975 h 1273175"/>
              <a:gd name="connsiteX292" fmla="*/ 1372417 w 1493067"/>
              <a:gd name="connsiteY292" fmla="*/ 1060450 h 1273175"/>
              <a:gd name="connsiteX293" fmla="*/ 1366067 w 1493067"/>
              <a:gd name="connsiteY293" fmla="*/ 1047750 h 1273175"/>
              <a:gd name="connsiteX294" fmla="*/ 1347017 w 1493067"/>
              <a:gd name="connsiteY294" fmla="*/ 1035050 h 1273175"/>
              <a:gd name="connsiteX295" fmla="*/ 1334317 w 1493067"/>
              <a:gd name="connsiteY295" fmla="*/ 1012825 h 1273175"/>
              <a:gd name="connsiteX296" fmla="*/ 1324792 w 1493067"/>
              <a:gd name="connsiteY296" fmla="*/ 1003300 h 1273175"/>
              <a:gd name="connsiteX297" fmla="*/ 1312092 w 1493067"/>
              <a:gd name="connsiteY297" fmla="*/ 984250 h 1273175"/>
              <a:gd name="connsiteX298" fmla="*/ 1299392 w 1493067"/>
              <a:gd name="connsiteY298" fmla="*/ 955675 h 1273175"/>
              <a:gd name="connsiteX299" fmla="*/ 1283517 w 1493067"/>
              <a:gd name="connsiteY299" fmla="*/ 952500 h 1273175"/>
              <a:gd name="connsiteX300" fmla="*/ 1273992 w 1493067"/>
              <a:gd name="connsiteY300" fmla="*/ 949325 h 1273175"/>
              <a:gd name="connsiteX301" fmla="*/ 1254942 w 1493067"/>
              <a:gd name="connsiteY301" fmla="*/ 936625 h 1273175"/>
              <a:gd name="connsiteX302" fmla="*/ 1248592 w 1493067"/>
              <a:gd name="connsiteY302" fmla="*/ 927100 h 1273175"/>
              <a:gd name="connsiteX303" fmla="*/ 1245417 w 1493067"/>
              <a:gd name="connsiteY303" fmla="*/ 898525 h 1273175"/>
              <a:gd name="connsiteX304" fmla="*/ 1242242 w 1493067"/>
              <a:gd name="connsiteY304" fmla="*/ 889000 h 1273175"/>
              <a:gd name="connsiteX305" fmla="*/ 1213667 w 1493067"/>
              <a:gd name="connsiteY305" fmla="*/ 873125 h 1273175"/>
              <a:gd name="connsiteX306" fmla="*/ 1194617 w 1493067"/>
              <a:gd name="connsiteY306" fmla="*/ 863600 h 1273175"/>
              <a:gd name="connsiteX307" fmla="*/ 1185092 w 1493067"/>
              <a:gd name="connsiteY307" fmla="*/ 857250 h 1273175"/>
              <a:gd name="connsiteX308" fmla="*/ 1162867 w 1493067"/>
              <a:gd name="connsiteY308" fmla="*/ 863600 h 1273175"/>
              <a:gd name="connsiteX309" fmla="*/ 1150167 w 1493067"/>
              <a:gd name="connsiteY309" fmla="*/ 869950 h 1273175"/>
              <a:gd name="connsiteX310" fmla="*/ 1143817 w 1493067"/>
              <a:gd name="connsiteY310" fmla="*/ 882650 h 1273175"/>
              <a:gd name="connsiteX311" fmla="*/ 1118417 w 1493067"/>
              <a:gd name="connsiteY311" fmla="*/ 898525 h 1273175"/>
              <a:gd name="connsiteX312" fmla="*/ 1108892 w 1493067"/>
              <a:gd name="connsiteY312" fmla="*/ 904875 h 1273175"/>
              <a:gd name="connsiteX313" fmla="*/ 1093017 w 1493067"/>
              <a:gd name="connsiteY313" fmla="*/ 917575 h 1273175"/>
              <a:gd name="connsiteX314" fmla="*/ 1073967 w 1493067"/>
              <a:gd name="connsiteY314" fmla="*/ 904875 h 1273175"/>
              <a:gd name="connsiteX315" fmla="*/ 1048567 w 1493067"/>
              <a:gd name="connsiteY315" fmla="*/ 895350 h 1273175"/>
              <a:gd name="connsiteX316" fmla="*/ 1039042 w 1493067"/>
              <a:gd name="connsiteY316" fmla="*/ 885825 h 1273175"/>
              <a:gd name="connsiteX317" fmla="*/ 997767 w 1493067"/>
              <a:gd name="connsiteY317" fmla="*/ 882650 h 1273175"/>
              <a:gd name="connsiteX318" fmla="*/ 978717 w 1493067"/>
              <a:gd name="connsiteY318" fmla="*/ 882650 h 1273175"/>
              <a:gd name="connsiteX319" fmla="*/ 966017 w 1493067"/>
              <a:gd name="connsiteY319" fmla="*/ 863600 h 1273175"/>
              <a:gd name="connsiteX320" fmla="*/ 962842 w 1493067"/>
              <a:gd name="connsiteY320" fmla="*/ 784225 h 1273175"/>
              <a:gd name="connsiteX321" fmla="*/ 956492 w 1493067"/>
              <a:gd name="connsiteY321" fmla="*/ 771525 h 1273175"/>
              <a:gd name="connsiteX322" fmla="*/ 953317 w 1493067"/>
              <a:gd name="connsiteY322" fmla="*/ 752475 h 1273175"/>
              <a:gd name="connsiteX323" fmla="*/ 946967 w 1493067"/>
              <a:gd name="connsiteY323" fmla="*/ 739775 h 1273175"/>
              <a:gd name="connsiteX324" fmla="*/ 940617 w 1493067"/>
              <a:gd name="connsiteY324" fmla="*/ 720725 h 1273175"/>
              <a:gd name="connsiteX325" fmla="*/ 937442 w 1493067"/>
              <a:gd name="connsiteY325" fmla="*/ 711200 h 1273175"/>
              <a:gd name="connsiteX326" fmla="*/ 934267 w 1493067"/>
              <a:gd name="connsiteY326" fmla="*/ 701675 h 1273175"/>
              <a:gd name="connsiteX327" fmla="*/ 931092 w 1493067"/>
              <a:gd name="connsiteY327" fmla="*/ 669925 h 1273175"/>
              <a:gd name="connsiteX328" fmla="*/ 927917 w 1493067"/>
              <a:gd name="connsiteY328" fmla="*/ 654050 h 1273175"/>
              <a:gd name="connsiteX329" fmla="*/ 918392 w 1493067"/>
              <a:gd name="connsiteY329" fmla="*/ 609600 h 1273175"/>
              <a:gd name="connsiteX330" fmla="*/ 912042 w 1493067"/>
              <a:gd name="connsiteY330" fmla="*/ 577850 h 1273175"/>
              <a:gd name="connsiteX331" fmla="*/ 908867 w 1493067"/>
              <a:gd name="connsiteY331" fmla="*/ 558800 h 1273175"/>
              <a:gd name="connsiteX332" fmla="*/ 902517 w 1493067"/>
              <a:gd name="connsiteY332" fmla="*/ 539750 h 1273175"/>
              <a:gd name="connsiteX333" fmla="*/ 896167 w 1493067"/>
              <a:gd name="connsiteY333" fmla="*/ 514350 h 1273175"/>
              <a:gd name="connsiteX334" fmla="*/ 889817 w 1493067"/>
              <a:gd name="connsiteY334" fmla="*/ 495300 h 1273175"/>
              <a:gd name="connsiteX335" fmla="*/ 886642 w 1493067"/>
              <a:gd name="connsiteY335" fmla="*/ 282575 h 1273175"/>
              <a:gd name="connsiteX336" fmla="*/ 883467 w 1493067"/>
              <a:gd name="connsiteY336" fmla="*/ 180975 h 1273175"/>
              <a:gd name="connsiteX337" fmla="*/ 880292 w 1493067"/>
              <a:gd name="connsiteY337" fmla="*/ 161925 h 1273175"/>
              <a:gd name="connsiteX338" fmla="*/ 870767 w 1493067"/>
              <a:gd name="connsiteY338" fmla="*/ 155575 h 1273175"/>
              <a:gd name="connsiteX339" fmla="*/ 873942 w 1493067"/>
              <a:gd name="connsiteY339" fmla="*/ 158750 h 1273175"/>
              <a:gd name="connsiteX0" fmla="*/ 873942 w 1493067"/>
              <a:gd name="connsiteY0" fmla="*/ 158750 h 1273175"/>
              <a:gd name="connsiteX1" fmla="*/ 864417 w 1493067"/>
              <a:gd name="connsiteY1" fmla="*/ 133350 h 1273175"/>
              <a:gd name="connsiteX2" fmla="*/ 854892 w 1493067"/>
              <a:gd name="connsiteY2" fmla="*/ 127000 h 1273175"/>
              <a:gd name="connsiteX3" fmla="*/ 835842 w 1493067"/>
              <a:gd name="connsiteY3" fmla="*/ 114300 h 1273175"/>
              <a:gd name="connsiteX4" fmla="*/ 816792 w 1493067"/>
              <a:gd name="connsiteY4" fmla="*/ 107950 h 1273175"/>
              <a:gd name="connsiteX5" fmla="*/ 775517 w 1493067"/>
              <a:gd name="connsiteY5" fmla="*/ 111125 h 1273175"/>
              <a:gd name="connsiteX6" fmla="*/ 772342 w 1493067"/>
              <a:gd name="connsiteY6" fmla="*/ 120650 h 1273175"/>
              <a:gd name="connsiteX7" fmla="*/ 762817 w 1493067"/>
              <a:gd name="connsiteY7" fmla="*/ 127000 h 1273175"/>
              <a:gd name="connsiteX8" fmla="*/ 740592 w 1493067"/>
              <a:gd name="connsiteY8" fmla="*/ 133350 h 1273175"/>
              <a:gd name="connsiteX9" fmla="*/ 731067 w 1493067"/>
              <a:gd name="connsiteY9" fmla="*/ 127000 h 1273175"/>
              <a:gd name="connsiteX10" fmla="*/ 721542 w 1493067"/>
              <a:gd name="connsiteY10" fmla="*/ 123825 h 1273175"/>
              <a:gd name="connsiteX11" fmla="*/ 712017 w 1493067"/>
              <a:gd name="connsiteY11" fmla="*/ 117475 h 1273175"/>
              <a:gd name="connsiteX12" fmla="*/ 702492 w 1493067"/>
              <a:gd name="connsiteY12" fmla="*/ 114300 h 1273175"/>
              <a:gd name="connsiteX13" fmla="*/ 680267 w 1493067"/>
              <a:gd name="connsiteY13" fmla="*/ 104775 h 1273175"/>
              <a:gd name="connsiteX14" fmla="*/ 658042 w 1493067"/>
              <a:gd name="connsiteY14" fmla="*/ 101600 h 1273175"/>
              <a:gd name="connsiteX15" fmla="*/ 645342 w 1493067"/>
              <a:gd name="connsiteY15" fmla="*/ 95250 h 1273175"/>
              <a:gd name="connsiteX16" fmla="*/ 635817 w 1493067"/>
              <a:gd name="connsiteY16" fmla="*/ 92075 h 1273175"/>
              <a:gd name="connsiteX17" fmla="*/ 632642 w 1493067"/>
              <a:gd name="connsiteY17" fmla="*/ 82550 h 1273175"/>
              <a:gd name="connsiteX18" fmla="*/ 623117 w 1493067"/>
              <a:gd name="connsiteY18" fmla="*/ 79375 h 1273175"/>
              <a:gd name="connsiteX19" fmla="*/ 578667 w 1493067"/>
              <a:gd name="connsiteY19" fmla="*/ 76200 h 1273175"/>
              <a:gd name="connsiteX20" fmla="*/ 553267 w 1493067"/>
              <a:gd name="connsiteY20" fmla="*/ 73025 h 1273175"/>
              <a:gd name="connsiteX21" fmla="*/ 543742 w 1493067"/>
              <a:gd name="connsiteY21" fmla="*/ 76200 h 1273175"/>
              <a:gd name="connsiteX22" fmla="*/ 546917 w 1493067"/>
              <a:gd name="connsiteY22" fmla="*/ 85725 h 1273175"/>
              <a:gd name="connsiteX23" fmla="*/ 537392 w 1493067"/>
              <a:gd name="connsiteY23" fmla="*/ 57150 h 1273175"/>
              <a:gd name="connsiteX24" fmla="*/ 527867 w 1493067"/>
              <a:gd name="connsiteY24" fmla="*/ 53975 h 1273175"/>
              <a:gd name="connsiteX25" fmla="*/ 508817 w 1493067"/>
              <a:gd name="connsiteY25" fmla="*/ 34925 h 1273175"/>
              <a:gd name="connsiteX26" fmla="*/ 489767 w 1493067"/>
              <a:gd name="connsiteY26" fmla="*/ 22225 h 1273175"/>
              <a:gd name="connsiteX27" fmla="*/ 480242 w 1493067"/>
              <a:gd name="connsiteY27" fmla="*/ 12700 h 1273175"/>
              <a:gd name="connsiteX28" fmla="*/ 461192 w 1493067"/>
              <a:gd name="connsiteY28" fmla="*/ 0 h 1273175"/>
              <a:gd name="connsiteX29" fmla="*/ 445317 w 1493067"/>
              <a:gd name="connsiteY29" fmla="*/ 3175 h 1273175"/>
              <a:gd name="connsiteX30" fmla="*/ 435792 w 1493067"/>
              <a:gd name="connsiteY30" fmla="*/ 6350 h 1273175"/>
              <a:gd name="connsiteX31" fmla="*/ 432617 w 1493067"/>
              <a:gd name="connsiteY31" fmla="*/ 15875 h 1273175"/>
              <a:gd name="connsiteX32" fmla="*/ 426267 w 1493067"/>
              <a:gd name="connsiteY32" fmla="*/ 25400 h 1273175"/>
              <a:gd name="connsiteX33" fmla="*/ 423092 w 1493067"/>
              <a:gd name="connsiteY33" fmla="*/ 34925 h 1273175"/>
              <a:gd name="connsiteX34" fmla="*/ 404042 w 1493067"/>
              <a:gd name="connsiteY34" fmla="*/ 41275 h 1273175"/>
              <a:gd name="connsiteX35" fmla="*/ 394517 w 1493067"/>
              <a:gd name="connsiteY35" fmla="*/ 44450 h 1273175"/>
              <a:gd name="connsiteX36" fmla="*/ 315142 w 1493067"/>
              <a:gd name="connsiteY36" fmla="*/ 50800 h 1273175"/>
              <a:gd name="connsiteX37" fmla="*/ 308792 w 1493067"/>
              <a:gd name="connsiteY37" fmla="*/ 60325 h 1273175"/>
              <a:gd name="connsiteX38" fmla="*/ 289742 w 1493067"/>
              <a:gd name="connsiteY38" fmla="*/ 73025 h 1273175"/>
              <a:gd name="connsiteX39" fmla="*/ 261167 w 1493067"/>
              <a:gd name="connsiteY39" fmla="*/ 85725 h 1273175"/>
              <a:gd name="connsiteX40" fmla="*/ 238942 w 1493067"/>
              <a:gd name="connsiteY40" fmla="*/ 88900 h 1273175"/>
              <a:gd name="connsiteX41" fmla="*/ 229417 w 1493067"/>
              <a:gd name="connsiteY41" fmla="*/ 95250 h 1273175"/>
              <a:gd name="connsiteX42" fmla="*/ 219892 w 1493067"/>
              <a:gd name="connsiteY42" fmla="*/ 104775 h 1273175"/>
              <a:gd name="connsiteX43" fmla="*/ 194492 w 1493067"/>
              <a:gd name="connsiteY43" fmla="*/ 117475 h 1273175"/>
              <a:gd name="connsiteX44" fmla="*/ 191317 w 1493067"/>
              <a:gd name="connsiteY44" fmla="*/ 158750 h 1273175"/>
              <a:gd name="connsiteX45" fmla="*/ 169092 w 1493067"/>
              <a:gd name="connsiteY45" fmla="*/ 155575 h 1273175"/>
              <a:gd name="connsiteX46" fmla="*/ 159567 w 1493067"/>
              <a:gd name="connsiteY46" fmla="*/ 184150 h 1273175"/>
              <a:gd name="connsiteX47" fmla="*/ 146867 w 1493067"/>
              <a:gd name="connsiteY47" fmla="*/ 203200 h 1273175"/>
              <a:gd name="connsiteX48" fmla="*/ 140517 w 1493067"/>
              <a:gd name="connsiteY48" fmla="*/ 212725 h 1273175"/>
              <a:gd name="connsiteX49" fmla="*/ 143692 w 1493067"/>
              <a:gd name="connsiteY49" fmla="*/ 222250 h 1273175"/>
              <a:gd name="connsiteX50" fmla="*/ 146867 w 1493067"/>
              <a:gd name="connsiteY50" fmla="*/ 234950 h 1273175"/>
              <a:gd name="connsiteX51" fmla="*/ 153217 w 1493067"/>
              <a:gd name="connsiteY51" fmla="*/ 244475 h 1273175"/>
              <a:gd name="connsiteX52" fmla="*/ 159567 w 1493067"/>
              <a:gd name="connsiteY52" fmla="*/ 263525 h 1273175"/>
              <a:gd name="connsiteX53" fmla="*/ 175442 w 1493067"/>
              <a:gd name="connsiteY53" fmla="*/ 285750 h 1273175"/>
              <a:gd name="connsiteX54" fmla="*/ 181792 w 1493067"/>
              <a:gd name="connsiteY54" fmla="*/ 295275 h 1273175"/>
              <a:gd name="connsiteX55" fmla="*/ 191317 w 1493067"/>
              <a:gd name="connsiteY55" fmla="*/ 298450 h 1273175"/>
              <a:gd name="connsiteX56" fmla="*/ 210367 w 1493067"/>
              <a:gd name="connsiteY56" fmla="*/ 311150 h 1273175"/>
              <a:gd name="connsiteX57" fmla="*/ 229417 w 1493067"/>
              <a:gd name="connsiteY57" fmla="*/ 323850 h 1273175"/>
              <a:gd name="connsiteX58" fmla="*/ 238942 w 1493067"/>
              <a:gd name="connsiteY58" fmla="*/ 330200 h 1273175"/>
              <a:gd name="connsiteX59" fmla="*/ 248467 w 1493067"/>
              <a:gd name="connsiteY59" fmla="*/ 333375 h 1273175"/>
              <a:gd name="connsiteX60" fmla="*/ 245292 w 1493067"/>
              <a:gd name="connsiteY60" fmla="*/ 352425 h 1273175"/>
              <a:gd name="connsiteX61" fmla="*/ 226242 w 1493067"/>
              <a:gd name="connsiteY61" fmla="*/ 358775 h 1273175"/>
              <a:gd name="connsiteX62" fmla="*/ 223067 w 1493067"/>
              <a:gd name="connsiteY62" fmla="*/ 406400 h 1273175"/>
              <a:gd name="connsiteX63" fmla="*/ 213542 w 1493067"/>
              <a:gd name="connsiteY63" fmla="*/ 412750 h 1273175"/>
              <a:gd name="connsiteX64" fmla="*/ 181792 w 1493067"/>
              <a:gd name="connsiteY64" fmla="*/ 409575 h 1273175"/>
              <a:gd name="connsiteX65" fmla="*/ 162742 w 1493067"/>
              <a:gd name="connsiteY65" fmla="*/ 396875 h 1273175"/>
              <a:gd name="connsiteX66" fmla="*/ 146867 w 1493067"/>
              <a:gd name="connsiteY66" fmla="*/ 368300 h 1273175"/>
              <a:gd name="connsiteX67" fmla="*/ 137342 w 1493067"/>
              <a:gd name="connsiteY67" fmla="*/ 361950 h 1273175"/>
              <a:gd name="connsiteX68" fmla="*/ 111942 w 1493067"/>
              <a:gd name="connsiteY68" fmla="*/ 365125 h 1273175"/>
              <a:gd name="connsiteX69" fmla="*/ 105592 w 1493067"/>
              <a:gd name="connsiteY69" fmla="*/ 374650 h 1273175"/>
              <a:gd name="connsiteX70" fmla="*/ 96067 w 1493067"/>
              <a:gd name="connsiteY70" fmla="*/ 384175 h 1273175"/>
              <a:gd name="connsiteX71" fmla="*/ 86542 w 1493067"/>
              <a:gd name="connsiteY71" fmla="*/ 387350 h 1273175"/>
              <a:gd name="connsiteX72" fmla="*/ 54792 w 1493067"/>
              <a:gd name="connsiteY72" fmla="*/ 396875 h 1273175"/>
              <a:gd name="connsiteX73" fmla="*/ 35742 w 1493067"/>
              <a:gd name="connsiteY73" fmla="*/ 393700 h 1273175"/>
              <a:gd name="connsiteX74" fmla="*/ 32567 w 1493067"/>
              <a:gd name="connsiteY74" fmla="*/ 403225 h 1273175"/>
              <a:gd name="connsiteX75" fmla="*/ 23042 w 1493067"/>
              <a:gd name="connsiteY75" fmla="*/ 422275 h 1273175"/>
              <a:gd name="connsiteX76" fmla="*/ 35742 w 1493067"/>
              <a:gd name="connsiteY76" fmla="*/ 438150 h 1273175"/>
              <a:gd name="connsiteX77" fmla="*/ 54792 w 1493067"/>
              <a:gd name="connsiteY77" fmla="*/ 444500 h 1273175"/>
              <a:gd name="connsiteX78" fmla="*/ 54792 w 1493067"/>
              <a:gd name="connsiteY78" fmla="*/ 473075 h 1273175"/>
              <a:gd name="connsiteX79" fmla="*/ 51617 w 1493067"/>
              <a:gd name="connsiteY79" fmla="*/ 482600 h 1273175"/>
              <a:gd name="connsiteX80" fmla="*/ 57967 w 1493067"/>
              <a:gd name="connsiteY80" fmla="*/ 508000 h 1273175"/>
              <a:gd name="connsiteX81" fmla="*/ 83367 w 1493067"/>
              <a:gd name="connsiteY81" fmla="*/ 520700 h 1273175"/>
              <a:gd name="connsiteX82" fmla="*/ 105592 w 1493067"/>
              <a:gd name="connsiteY82" fmla="*/ 527050 h 1273175"/>
              <a:gd name="connsiteX83" fmla="*/ 150042 w 1493067"/>
              <a:gd name="connsiteY83" fmla="*/ 530225 h 1273175"/>
              <a:gd name="connsiteX84" fmla="*/ 175442 w 1493067"/>
              <a:gd name="connsiteY84" fmla="*/ 536575 h 1273175"/>
              <a:gd name="connsiteX85" fmla="*/ 178617 w 1493067"/>
              <a:gd name="connsiteY85" fmla="*/ 527050 h 1273175"/>
              <a:gd name="connsiteX86" fmla="*/ 188142 w 1493067"/>
              <a:gd name="connsiteY86" fmla="*/ 520700 h 1273175"/>
              <a:gd name="connsiteX87" fmla="*/ 207192 w 1493067"/>
              <a:gd name="connsiteY87" fmla="*/ 514350 h 1273175"/>
              <a:gd name="connsiteX88" fmla="*/ 226242 w 1493067"/>
              <a:gd name="connsiteY88" fmla="*/ 527050 h 1273175"/>
              <a:gd name="connsiteX89" fmla="*/ 219892 w 1493067"/>
              <a:gd name="connsiteY89" fmla="*/ 546100 h 1273175"/>
              <a:gd name="connsiteX90" fmla="*/ 207192 w 1493067"/>
              <a:gd name="connsiteY90" fmla="*/ 584200 h 1273175"/>
              <a:gd name="connsiteX91" fmla="*/ 204017 w 1493067"/>
              <a:gd name="connsiteY91" fmla="*/ 593725 h 1273175"/>
              <a:gd name="connsiteX92" fmla="*/ 194492 w 1493067"/>
              <a:gd name="connsiteY92" fmla="*/ 600075 h 1273175"/>
              <a:gd name="connsiteX93" fmla="*/ 188142 w 1493067"/>
              <a:gd name="connsiteY93" fmla="*/ 609600 h 1273175"/>
              <a:gd name="connsiteX94" fmla="*/ 178617 w 1493067"/>
              <a:gd name="connsiteY94" fmla="*/ 612775 h 1273175"/>
              <a:gd name="connsiteX95" fmla="*/ 159567 w 1493067"/>
              <a:gd name="connsiteY95" fmla="*/ 622300 h 1273175"/>
              <a:gd name="connsiteX96" fmla="*/ 153217 w 1493067"/>
              <a:gd name="connsiteY96" fmla="*/ 612775 h 1273175"/>
              <a:gd name="connsiteX97" fmla="*/ 150042 w 1493067"/>
              <a:gd name="connsiteY97" fmla="*/ 603250 h 1273175"/>
              <a:gd name="connsiteX98" fmla="*/ 140517 w 1493067"/>
              <a:gd name="connsiteY98" fmla="*/ 596900 h 1273175"/>
              <a:gd name="connsiteX99" fmla="*/ 130992 w 1493067"/>
              <a:gd name="connsiteY99" fmla="*/ 606425 h 1273175"/>
              <a:gd name="connsiteX100" fmla="*/ 118292 w 1493067"/>
              <a:gd name="connsiteY100" fmla="*/ 625475 h 1273175"/>
              <a:gd name="connsiteX101" fmla="*/ 108767 w 1493067"/>
              <a:gd name="connsiteY101" fmla="*/ 631825 h 1273175"/>
              <a:gd name="connsiteX102" fmla="*/ 92892 w 1493067"/>
              <a:gd name="connsiteY102" fmla="*/ 628650 h 1273175"/>
              <a:gd name="connsiteX103" fmla="*/ 83367 w 1493067"/>
              <a:gd name="connsiteY103" fmla="*/ 625475 h 1273175"/>
              <a:gd name="connsiteX104" fmla="*/ 70667 w 1493067"/>
              <a:gd name="connsiteY104" fmla="*/ 606425 h 1273175"/>
              <a:gd name="connsiteX105" fmla="*/ 67492 w 1493067"/>
              <a:gd name="connsiteY105" fmla="*/ 615950 h 1273175"/>
              <a:gd name="connsiteX106" fmla="*/ 64317 w 1493067"/>
              <a:gd name="connsiteY106" fmla="*/ 628650 h 1273175"/>
              <a:gd name="connsiteX107" fmla="*/ 51617 w 1493067"/>
              <a:gd name="connsiteY107" fmla="*/ 647700 h 1273175"/>
              <a:gd name="connsiteX108" fmla="*/ 45267 w 1493067"/>
              <a:gd name="connsiteY108" fmla="*/ 657225 h 1273175"/>
              <a:gd name="connsiteX109" fmla="*/ 45267 w 1493067"/>
              <a:gd name="connsiteY109" fmla="*/ 676275 h 1273175"/>
              <a:gd name="connsiteX110" fmla="*/ 35742 w 1493067"/>
              <a:gd name="connsiteY110" fmla="*/ 682625 h 1273175"/>
              <a:gd name="connsiteX111" fmla="*/ 26217 w 1493067"/>
              <a:gd name="connsiteY111" fmla="*/ 692150 h 1273175"/>
              <a:gd name="connsiteX112" fmla="*/ 7167 w 1493067"/>
              <a:gd name="connsiteY112" fmla="*/ 701675 h 1273175"/>
              <a:gd name="connsiteX113" fmla="*/ 817 w 1493067"/>
              <a:gd name="connsiteY113" fmla="*/ 711200 h 1273175"/>
              <a:gd name="connsiteX114" fmla="*/ 10342 w 1493067"/>
              <a:gd name="connsiteY114" fmla="*/ 746125 h 1273175"/>
              <a:gd name="connsiteX115" fmla="*/ 13517 w 1493067"/>
              <a:gd name="connsiteY115" fmla="*/ 755650 h 1273175"/>
              <a:gd name="connsiteX116" fmla="*/ 32567 w 1493067"/>
              <a:gd name="connsiteY116" fmla="*/ 762000 h 1273175"/>
              <a:gd name="connsiteX117" fmla="*/ 32567 w 1493067"/>
              <a:gd name="connsiteY117" fmla="*/ 796925 h 1273175"/>
              <a:gd name="connsiteX118" fmla="*/ 23042 w 1493067"/>
              <a:gd name="connsiteY118" fmla="*/ 800100 h 1273175"/>
              <a:gd name="connsiteX119" fmla="*/ 13517 w 1493067"/>
              <a:gd name="connsiteY119" fmla="*/ 806450 h 1273175"/>
              <a:gd name="connsiteX120" fmla="*/ 10342 w 1493067"/>
              <a:gd name="connsiteY120" fmla="*/ 815975 h 1273175"/>
              <a:gd name="connsiteX121" fmla="*/ 3992 w 1493067"/>
              <a:gd name="connsiteY121" fmla="*/ 825500 h 1273175"/>
              <a:gd name="connsiteX122" fmla="*/ 7167 w 1493067"/>
              <a:gd name="connsiteY122" fmla="*/ 838200 h 1273175"/>
              <a:gd name="connsiteX123" fmla="*/ 23042 w 1493067"/>
              <a:gd name="connsiteY123" fmla="*/ 863600 h 1273175"/>
              <a:gd name="connsiteX124" fmla="*/ 35742 w 1493067"/>
              <a:gd name="connsiteY124" fmla="*/ 882650 h 1273175"/>
              <a:gd name="connsiteX125" fmla="*/ 42092 w 1493067"/>
              <a:gd name="connsiteY125" fmla="*/ 892175 h 1273175"/>
              <a:gd name="connsiteX126" fmla="*/ 51617 w 1493067"/>
              <a:gd name="connsiteY126" fmla="*/ 898525 h 1273175"/>
              <a:gd name="connsiteX127" fmla="*/ 70667 w 1493067"/>
              <a:gd name="connsiteY127" fmla="*/ 892175 h 1273175"/>
              <a:gd name="connsiteX128" fmla="*/ 86542 w 1493067"/>
              <a:gd name="connsiteY128" fmla="*/ 876300 h 1273175"/>
              <a:gd name="connsiteX129" fmla="*/ 102417 w 1493067"/>
              <a:gd name="connsiteY129" fmla="*/ 860425 h 1273175"/>
              <a:gd name="connsiteX130" fmla="*/ 115117 w 1493067"/>
              <a:gd name="connsiteY130" fmla="*/ 879475 h 1273175"/>
              <a:gd name="connsiteX131" fmla="*/ 108767 w 1493067"/>
              <a:gd name="connsiteY131" fmla="*/ 901700 h 1273175"/>
              <a:gd name="connsiteX132" fmla="*/ 111942 w 1493067"/>
              <a:gd name="connsiteY132" fmla="*/ 949325 h 1273175"/>
              <a:gd name="connsiteX133" fmla="*/ 108767 w 1493067"/>
              <a:gd name="connsiteY133" fmla="*/ 962025 h 1273175"/>
              <a:gd name="connsiteX134" fmla="*/ 96067 w 1493067"/>
              <a:gd name="connsiteY134" fmla="*/ 981075 h 1273175"/>
              <a:gd name="connsiteX135" fmla="*/ 108767 w 1493067"/>
              <a:gd name="connsiteY135" fmla="*/ 1003300 h 1273175"/>
              <a:gd name="connsiteX136" fmla="*/ 124642 w 1493067"/>
              <a:gd name="connsiteY136" fmla="*/ 1000125 h 1273175"/>
              <a:gd name="connsiteX137" fmla="*/ 175442 w 1493067"/>
              <a:gd name="connsiteY137" fmla="*/ 1003300 h 1273175"/>
              <a:gd name="connsiteX138" fmla="*/ 188142 w 1493067"/>
              <a:gd name="connsiteY138" fmla="*/ 1022350 h 1273175"/>
              <a:gd name="connsiteX139" fmla="*/ 197667 w 1493067"/>
              <a:gd name="connsiteY139" fmla="*/ 1025525 h 1273175"/>
              <a:gd name="connsiteX140" fmla="*/ 229417 w 1493067"/>
              <a:gd name="connsiteY140" fmla="*/ 1016000 h 1273175"/>
              <a:gd name="connsiteX141" fmla="*/ 238942 w 1493067"/>
              <a:gd name="connsiteY141" fmla="*/ 1009650 h 1273175"/>
              <a:gd name="connsiteX142" fmla="*/ 264342 w 1493067"/>
              <a:gd name="connsiteY142" fmla="*/ 1012825 h 1273175"/>
              <a:gd name="connsiteX143" fmla="*/ 283392 w 1493067"/>
              <a:gd name="connsiteY143" fmla="*/ 1019175 h 1273175"/>
              <a:gd name="connsiteX144" fmla="*/ 289742 w 1493067"/>
              <a:gd name="connsiteY144" fmla="*/ 1028700 h 1273175"/>
              <a:gd name="connsiteX145" fmla="*/ 277042 w 1493067"/>
              <a:gd name="connsiteY145" fmla="*/ 1047750 h 1273175"/>
              <a:gd name="connsiteX146" fmla="*/ 251642 w 1493067"/>
              <a:gd name="connsiteY146" fmla="*/ 1079500 h 1273175"/>
              <a:gd name="connsiteX147" fmla="*/ 245292 w 1493067"/>
              <a:gd name="connsiteY147" fmla="*/ 1089025 h 1273175"/>
              <a:gd name="connsiteX148" fmla="*/ 238942 w 1493067"/>
              <a:gd name="connsiteY148" fmla="*/ 1098550 h 1273175"/>
              <a:gd name="connsiteX149" fmla="*/ 235767 w 1493067"/>
              <a:gd name="connsiteY149" fmla="*/ 1108075 h 1273175"/>
              <a:gd name="connsiteX150" fmla="*/ 229417 w 1493067"/>
              <a:gd name="connsiteY150" fmla="*/ 1117600 h 1273175"/>
              <a:gd name="connsiteX151" fmla="*/ 219892 w 1493067"/>
              <a:gd name="connsiteY151" fmla="*/ 1136650 h 1273175"/>
              <a:gd name="connsiteX152" fmla="*/ 191317 w 1493067"/>
              <a:gd name="connsiteY152" fmla="*/ 1152525 h 1273175"/>
              <a:gd name="connsiteX153" fmla="*/ 169092 w 1493067"/>
              <a:gd name="connsiteY153" fmla="*/ 1171575 h 1273175"/>
              <a:gd name="connsiteX154" fmla="*/ 159567 w 1493067"/>
              <a:gd name="connsiteY154" fmla="*/ 1177925 h 1273175"/>
              <a:gd name="connsiteX155" fmla="*/ 140517 w 1493067"/>
              <a:gd name="connsiteY155" fmla="*/ 1184275 h 1273175"/>
              <a:gd name="connsiteX156" fmla="*/ 134167 w 1493067"/>
              <a:gd name="connsiteY156" fmla="*/ 1193800 h 1273175"/>
              <a:gd name="connsiteX157" fmla="*/ 111942 w 1493067"/>
              <a:gd name="connsiteY157" fmla="*/ 1196975 h 1273175"/>
              <a:gd name="connsiteX158" fmla="*/ 83367 w 1493067"/>
              <a:gd name="connsiteY158" fmla="*/ 1200150 h 1273175"/>
              <a:gd name="connsiteX159" fmla="*/ 70667 w 1493067"/>
              <a:gd name="connsiteY159" fmla="*/ 1203325 h 1273175"/>
              <a:gd name="connsiteX160" fmla="*/ 51617 w 1493067"/>
              <a:gd name="connsiteY160" fmla="*/ 1209675 h 1273175"/>
              <a:gd name="connsiteX161" fmla="*/ 32567 w 1493067"/>
              <a:gd name="connsiteY161" fmla="*/ 1212850 h 1273175"/>
              <a:gd name="connsiteX162" fmla="*/ 7167 w 1493067"/>
              <a:gd name="connsiteY162" fmla="*/ 1219200 h 1273175"/>
              <a:gd name="connsiteX163" fmla="*/ 817 w 1493067"/>
              <a:gd name="connsiteY163" fmla="*/ 1228725 h 1273175"/>
              <a:gd name="connsiteX164" fmla="*/ 7167 w 1493067"/>
              <a:gd name="connsiteY164" fmla="*/ 1247775 h 1273175"/>
              <a:gd name="connsiteX165" fmla="*/ 10342 w 1493067"/>
              <a:gd name="connsiteY165" fmla="*/ 1257300 h 1273175"/>
              <a:gd name="connsiteX166" fmla="*/ 29392 w 1493067"/>
              <a:gd name="connsiteY166" fmla="*/ 1273175 h 1273175"/>
              <a:gd name="connsiteX167" fmla="*/ 111942 w 1493067"/>
              <a:gd name="connsiteY167" fmla="*/ 1263650 h 1273175"/>
              <a:gd name="connsiteX168" fmla="*/ 121467 w 1493067"/>
              <a:gd name="connsiteY168" fmla="*/ 1260475 h 1273175"/>
              <a:gd name="connsiteX169" fmla="*/ 140517 w 1493067"/>
              <a:gd name="connsiteY169" fmla="*/ 1247775 h 1273175"/>
              <a:gd name="connsiteX170" fmla="*/ 150042 w 1493067"/>
              <a:gd name="connsiteY170" fmla="*/ 1238250 h 1273175"/>
              <a:gd name="connsiteX171" fmla="*/ 169092 w 1493067"/>
              <a:gd name="connsiteY171" fmla="*/ 1231900 h 1273175"/>
              <a:gd name="connsiteX172" fmla="*/ 188142 w 1493067"/>
              <a:gd name="connsiteY172" fmla="*/ 1222375 h 1273175"/>
              <a:gd name="connsiteX173" fmla="*/ 197667 w 1493067"/>
              <a:gd name="connsiteY173" fmla="*/ 1212850 h 1273175"/>
              <a:gd name="connsiteX174" fmla="*/ 226242 w 1493067"/>
              <a:gd name="connsiteY174" fmla="*/ 1203325 h 1273175"/>
              <a:gd name="connsiteX175" fmla="*/ 238942 w 1493067"/>
              <a:gd name="connsiteY175" fmla="*/ 1200150 h 1273175"/>
              <a:gd name="connsiteX176" fmla="*/ 248467 w 1493067"/>
              <a:gd name="connsiteY176" fmla="*/ 1193800 h 1273175"/>
              <a:gd name="connsiteX177" fmla="*/ 254817 w 1493067"/>
              <a:gd name="connsiteY177" fmla="*/ 1184275 h 1273175"/>
              <a:gd name="connsiteX178" fmla="*/ 273867 w 1493067"/>
              <a:gd name="connsiteY178" fmla="*/ 1171575 h 1273175"/>
              <a:gd name="connsiteX179" fmla="*/ 283392 w 1493067"/>
              <a:gd name="connsiteY179" fmla="*/ 1165225 h 1273175"/>
              <a:gd name="connsiteX180" fmla="*/ 286567 w 1493067"/>
              <a:gd name="connsiteY180" fmla="*/ 1152525 h 1273175"/>
              <a:gd name="connsiteX181" fmla="*/ 296092 w 1493067"/>
              <a:gd name="connsiteY181" fmla="*/ 1146175 h 1273175"/>
              <a:gd name="connsiteX182" fmla="*/ 305617 w 1493067"/>
              <a:gd name="connsiteY182" fmla="*/ 1136650 h 1273175"/>
              <a:gd name="connsiteX183" fmla="*/ 334192 w 1493067"/>
              <a:gd name="connsiteY183" fmla="*/ 1114425 h 1273175"/>
              <a:gd name="connsiteX184" fmla="*/ 346892 w 1493067"/>
              <a:gd name="connsiteY184" fmla="*/ 1101725 h 1273175"/>
              <a:gd name="connsiteX185" fmla="*/ 356417 w 1493067"/>
              <a:gd name="connsiteY185" fmla="*/ 1092200 h 1273175"/>
              <a:gd name="connsiteX186" fmla="*/ 375467 w 1493067"/>
              <a:gd name="connsiteY186" fmla="*/ 1085850 h 1273175"/>
              <a:gd name="connsiteX187" fmla="*/ 378642 w 1493067"/>
              <a:gd name="connsiteY187" fmla="*/ 1076325 h 1273175"/>
              <a:gd name="connsiteX188" fmla="*/ 388167 w 1493067"/>
              <a:gd name="connsiteY188" fmla="*/ 1073150 h 1273175"/>
              <a:gd name="connsiteX189" fmla="*/ 410392 w 1493067"/>
              <a:gd name="connsiteY189" fmla="*/ 1060450 h 1273175"/>
              <a:gd name="connsiteX190" fmla="*/ 419917 w 1493067"/>
              <a:gd name="connsiteY190" fmla="*/ 1057275 h 1273175"/>
              <a:gd name="connsiteX191" fmla="*/ 432617 w 1493067"/>
              <a:gd name="connsiteY191" fmla="*/ 1038225 h 1273175"/>
              <a:gd name="connsiteX192" fmla="*/ 435792 w 1493067"/>
              <a:gd name="connsiteY192" fmla="*/ 1028700 h 1273175"/>
              <a:gd name="connsiteX193" fmla="*/ 432617 w 1493067"/>
              <a:gd name="connsiteY193" fmla="*/ 1012825 h 1273175"/>
              <a:gd name="connsiteX194" fmla="*/ 423092 w 1493067"/>
              <a:gd name="connsiteY194" fmla="*/ 1009650 h 1273175"/>
              <a:gd name="connsiteX195" fmla="*/ 413567 w 1493067"/>
              <a:gd name="connsiteY195" fmla="*/ 1003300 h 1273175"/>
              <a:gd name="connsiteX196" fmla="*/ 413567 w 1493067"/>
              <a:gd name="connsiteY196" fmla="*/ 981075 h 1273175"/>
              <a:gd name="connsiteX197" fmla="*/ 432617 w 1493067"/>
              <a:gd name="connsiteY197" fmla="*/ 971550 h 1273175"/>
              <a:gd name="connsiteX198" fmla="*/ 445317 w 1493067"/>
              <a:gd name="connsiteY198" fmla="*/ 965200 h 1273175"/>
              <a:gd name="connsiteX199" fmla="*/ 454842 w 1493067"/>
              <a:gd name="connsiteY199" fmla="*/ 962025 h 1273175"/>
              <a:gd name="connsiteX200" fmla="*/ 483417 w 1493067"/>
              <a:gd name="connsiteY200" fmla="*/ 946150 h 1273175"/>
              <a:gd name="connsiteX201" fmla="*/ 496117 w 1493067"/>
              <a:gd name="connsiteY201" fmla="*/ 917575 h 1273175"/>
              <a:gd name="connsiteX202" fmla="*/ 499292 w 1493067"/>
              <a:gd name="connsiteY202" fmla="*/ 904875 h 1273175"/>
              <a:gd name="connsiteX203" fmla="*/ 511992 w 1493067"/>
              <a:gd name="connsiteY203" fmla="*/ 901700 h 1273175"/>
              <a:gd name="connsiteX204" fmla="*/ 521517 w 1493067"/>
              <a:gd name="connsiteY204" fmla="*/ 892175 h 1273175"/>
              <a:gd name="connsiteX205" fmla="*/ 540567 w 1493067"/>
              <a:gd name="connsiteY205" fmla="*/ 879475 h 1273175"/>
              <a:gd name="connsiteX206" fmla="*/ 553267 w 1493067"/>
              <a:gd name="connsiteY206" fmla="*/ 860425 h 1273175"/>
              <a:gd name="connsiteX207" fmla="*/ 556442 w 1493067"/>
              <a:gd name="connsiteY207" fmla="*/ 850900 h 1273175"/>
              <a:gd name="connsiteX208" fmla="*/ 575492 w 1493067"/>
              <a:gd name="connsiteY208" fmla="*/ 831850 h 1273175"/>
              <a:gd name="connsiteX209" fmla="*/ 600892 w 1493067"/>
              <a:gd name="connsiteY209" fmla="*/ 825500 h 1273175"/>
              <a:gd name="connsiteX210" fmla="*/ 616767 w 1493067"/>
              <a:gd name="connsiteY210" fmla="*/ 828675 h 1273175"/>
              <a:gd name="connsiteX211" fmla="*/ 613592 w 1493067"/>
              <a:gd name="connsiteY211" fmla="*/ 847725 h 1273175"/>
              <a:gd name="connsiteX212" fmla="*/ 594542 w 1493067"/>
              <a:gd name="connsiteY212" fmla="*/ 860425 h 1273175"/>
              <a:gd name="connsiteX213" fmla="*/ 585017 w 1493067"/>
              <a:gd name="connsiteY213" fmla="*/ 869950 h 1273175"/>
              <a:gd name="connsiteX214" fmla="*/ 572317 w 1493067"/>
              <a:gd name="connsiteY214" fmla="*/ 889000 h 1273175"/>
              <a:gd name="connsiteX215" fmla="*/ 543742 w 1493067"/>
              <a:gd name="connsiteY215" fmla="*/ 898525 h 1273175"/>
              <a:gd name="connsiteX216" fmla="*/ 534217 w 1493067"/>
              <a:gd name="connsiteY216" fmla="*/ 901700 h 1273175"/>
              <a:gd name="connsiteX217" fmla="*/ 521517 w 1493067"/>
              <a:gd name="connsiteY217" fmla="*/ 920750 h 1273175"/>
              <a:gd name="connsiteX218" fmla="*/ 515167 w 1493067"/>
              <a:gd name="connsiteY218" fmla="*/ 939800 h 1273175"/>
              <a:gd name="connsiteX219" fmla="*/ 521517 w 1493067"/>
              <a:gd name="connsiteY219" fmla="*/ 971550 h 1273175"/>
              <a:gd name="connsiteX220" fmla="*/ 531042 w 1493067"/>
              <a:gd name="connsiteY220" fmla="*/ 981075 h 1273175"/>
              <a:gd name="connsiteX221" fmla="*/ 559617 w 1493067"/>
              <a:gd name="connsiteY221" fmla="*/ 977900 h 1273175"/>
              <a:gd name="connsiteX222" fmla="*/ 569142 w 1493067"/>
              <a:gd name="connsiteY222" fmla="*/ 974725 h 1273175"/>
              <a:gd name="connsiteX223" fmla="*/ 578667 w 1493067"/>
              <a:gd name="connsiteY223" fmla="*/ 965200 h 1273175"/>
              <a:gd name="connsiteX224" fmla="*/ 597717 w 1493067"/>
              <a:gd name="connsiteY224" fmla="*/ 958850 h 1273175"/>
              <a:gd name="connsiteX225" fmla="*/ 604067 w 1493067"/>
              <a:gd name="connsiteY225" fmla="*/ 949325 h 1273175"/>
              <a:gd name="connsiteX226" fmla="*/ 626292 w 1493067"/>
              <a:gd name="connsiteY226" fmla="*/ 939800 h 1273175"/>
              <a:gd name="connsiteX227" fmla="*/ 635817 w 1493067"/>
              <a:gd name="connsiteY227" fmla="*/ 930275 h 1273175"/>
              <a:gd name="connsiteX228" fmla="*/ 645342 w 1493067"/>
              <a:gd name="connsiteY228" fmla="*/ 927100 h 1273175"/>
              <a:gd name="connsiteX229" fmla="*/ 683442 w 1493067"/>
              <a:gd name="connsiteY229" fmla="*/ 923925 h 1273175"/>
              <a:gd name="connsiteX230" fmla="*/ 683442 w 1493067"/>
              <a:gd name="connsiteY230" fmla="*/ 898525 h 1273175"/>
              <a:gd name="connsiteX231" fmla="*/ 673917 w 1493067"/>
              <a:gd name="connsiteY231" fmla="*/ 895350 h 1273175"/>
              <a:gd name="connsiteX232" fmla="*/ 661217 w 1493067"/>
              <a:gd name="connsiteY232" fmla="*/ 876300 h 1273175"/>
              <a:gd name="connsiteX233" fmla="*/ 677092 w 1493067"/>
              <a:gd name="connsiteY233" fmla="*/ 860425 h 1273175"/>
              <a:gd name="connsiteX234" fmla="*/ 689792 w 1493067"/>
              <a:gd name="connsiteY234" fmla="*/ 857250 h 1273175"/>
              <a:gd name="connsiteX235" fmla="*/ 734242 w 1493067"/>
              <a:gd name="connsiteY235" fmla="*/ 847725 h 1273175"/>
              <a:gd name="connsiteX236" fmla="*/ 750117 w 1493067"/>
              <a:gd name="connsiteY236" fmla="*/ 885825 h 1273175"/>
              <a:gd name="connsiteX237" fmla="*/ 769167 w 1493067"/>
              <a:gd name="connsiteY237" fmla="*/ 889000 h 1273175"/>
              <a:gd name="connsiteX238" fmla="*/ 778692 w 1493067"/>
              <a:gd name="connsiteY238" fmla="*/ 892175 h 1273175"/>
              <a:gd name="connsiteX239" fmla="*/ 791392 w 1493067"/>
              <a:gd name="connsiteY239" fmla="*/ 895350 h 1273175"/>
              <a:gd name="connsiteX240" fmla="*/ 816792 w 1493067"/>
              <a:gd name="connsiteY240" fmla="*/ 901700 h 1273175"/>
              <a:gd name="connsiteX241" fmla="*/ 823142 w 1493067"/>
              <a:gd name="connsiteY241" fmla="*/ 911225 h 1273175"/>
              <a:gd name="connsiteX242" fmla="*/ 832667 w 1493067"/>
              <a:gd name="connsiteY242" fmla="*/ 930275 h 1273175"/>
              <a:gd name="connsiteX243" fmla="*/ 842192 w 1493067"/>
              <a:gd name="connsiteY243" fmla="*/ 936625 h 1273175"/>
              <a:gd name="connsiteX244" fmla="*/ 854892 w 1493067"/>
              <a:gd name="connsiteY244" fmla="*/ 933450 h 1273175"/>
              <a:gd name="connsiteX245" fmla="*/ 873942 w 1493067"/>
              <a:gd name="connsiteY245" fmla="*/ 920750 h 1273175"/>
              <a:gd name="connsiteX246" fmla="*/ 886642 w 1493067"/>
              <a:gd name="connsiteY246" fmla="*/ 917575 h 1273175"/>
              <a:gd name="connsiteX247" fmla="*/ 956492 w 1493067"/>
              <a:gd name="connsiteY247" fmla="*/ 920750 h 1273175"/>
              <a:gd name="connsiteX248" fmla="*/ 966017 w 1493067"/>
              <a:gd name="connsiteY248" fmla="*/ 923925 h 1273175"/>
              <a:gd name="connsiteX249" fmla="*/ 985067 w 1493067"/>
              <a:gd name="connsiteY249" fmla="*/ 927100 h 1273175"/>
              <a:gd name="connsiteX250" fmla="*/ 994592 w 1493067"/>
              <a:gd name="connsiteY250" fmla="*/ 930275 h 1273175"/>
              <a:gd name="connsiteX251" fmla="*/ 1010467 w 1493067"/>
              <a:gd name="connsiteY251" fmla="*/ 933450 h 1273175"/>
              <a:gd name="connsiteX252" fmla="*/ 1029517 w 1493067"/>
              <a:gd name="connsiteY252" fmla="*/ 939800 h 1273175"/>
              <a:gd name="connsiteX253" fmla="*/ 1042217 w 1493067"/>
              <a:gd name="connsiteY253" fmla="*/ 942975 h 1273175"/>
              <a:gd name="connsiteX254" fmla="*/ 1064442 w 1493067"/>
              <a:gd name="connsiteY254" fmla="*/ 955675 h 1273175"/>
              <a:gd name="connsiteX255" fmla="*/ 1102542 w 1493067"/>
              <a:gd name="connsiteY255" fmla="*/ 974725 h 1273175"/>
              <a:gd name="connsiteX256" fmla="*/ 1108892 w 1493067"/>
              <a:gd name="connsiteY256" fmla="*/ 984250 h 1273175"/>
              <a:gd name="connsiteX257" fmla="*/ 1127942 w 1493067"/>
              <a:gd name="connsiteY257" fmla="*/ 990600 h 1273175"/>
              <a:gd name="connsiteX258" fmla="*/ 1134292 w 1493067"/>
              <a:gd name="connsiteY258" fmla="*/ 1000125 h 1273175"/>
              <a:gd name="connsiteX259" fmla="*/ 1156517 w 1493067"/>
              <a:gd name="connsiteY259" fmla="*/ 996950 h 1273175"/>
              <a:gd name="connsiteX260" fmla="*/ 1166042 w 1493067"/>
              <a:gd name="connsiteY260" fmla="*/ 990600 h 1273175"/>
              <a:gd name="connsiteX261" fmla="*/ 1169217 w 1493067"/>
              <a:gd name="connsiteY261" fmla="*/ 977900 h 1273175"/>
              <a:gd name="connsiteX262" fmla="*/ 1197792 w 1493067"/>
              <a:gd name="connsiteY262" fmla="*/ 955675 h 1273175"/>
              <a:gd name="connsiteX263" fmla="*/ 1216842 w 1493067"/>
              <a:gd name="connsiteY263" fmla="*/ 958850 h 1273175"/>
              <a:gd name="connsiteX264" fmla="*/ 1223192 w 1493067"/>
              <a:gd name="connsiteY264" fmla="*/ 968375 h 1273175"/>
              <a:gd name="connsiteX265" fmla="*/ 1232717 w 1493067"/>
              <a:gd name="connsiteY265" fmla="*/ 987425 h 1273175"/>
              <a:gd name="connsiteX266" fmla="*/ 1251767 w 1493067"/>
              <a:gd name="connsiteY266" fmla="*/ 1000125 h 1273175"/>
              <a:gd name="connsiteX267" fmla="*/ 1261292 w 1493067"/>
              <a:gd name="connsiteY267" fmla="*/ 1009650 h 1273175"/>
              <a:gd name="connsiteX268" fmla="*/ 1273992 w 1493067"/>
              <a:gd name="connsiteY268" fmla="*/ 1028700 h 1273175"/>
              <a:gd name="connsiteX269" fmla="*/ 1277167 w 1493067"/>
              <a:gd name="connsiteY269" fmla="*/ 1041400 h 1273175"/>
              <a:gd name="connsiteX270" fmla="*/ 1308917 w 1493067"/>
              <a:gd name="connsiteY270" fmla="*/ 1073150 h 1273175"/>
              <a:gd name="connsiteX271" fmla="*/ 1327967 w 1493067"/>
              <a:gd name="connsiteY271" fmla="*/ 1082675 h 1273175"/>
              <a:gd name="connsiteX272" fmla="*/ 1337492 w 1493067"/>
              <a:gd name="connsiteY272" fmla="*/ 1092200 h 1273175"/>
              <a:gd name="connsiteX273" fmla="*/ 1343842 w 1493067"/>
              <a:gd name="connsiteY273" fmla="*/ 1101725 h 1273175"/>
              <a:gd name="connsiteX274" fmla="*/ 1362892 w 1493067"/>
              <a:gd name="connsiteY274" fmla="*/ 1114425 h 1273175"/>
              <a:gd name="connsiteX275" fmla="*/ 1375592 w 1493067"/>
              <a:gd name="connsiteY275" fmla="*/ 1133475 h 1273175"/>
              <a:gd name="connsiteX276" fmla="*/ 1385117 w 1493067"/>
              <a:gd name="connsiteY276" fmla="*/ 1155700 h 1273175"/>
              <a:gd name="connsiteX277" fmla="*/ 1388292 w 1493067"/>
              <a:gd name="connsiteY277" fmla="*/ 1174750 h 1273175"/>
              <a:gd name="connsiteX278" fmla="*/ 1407342 w 1493067"/>
              <a:gd name="connsiteY278" fmla="*/ 1171575 h 1273175"/>
              <a:gd name="connsiteX279" fmla="*/ 1416867 w 1493067"/>
              <a:gd name="connsiteY279" fmla="*/ 1168400 h 1273175"/>
              <a:gd name="connsiteX280" fmla="*/ 1442267 w 1493067"/>
              <a:gd name="connsiteY280" fmla="*/ 1152525 h 1273175"/>
              <a:gd name="connsiteX281" fmla="*/ 1451792 w 1493067"/>
              <a:gd name="connsiteY281" fmla="*/ 1200150 h 1273175"/>
              <a:gd name="connsiteX282" fmla="*/ 1474017 w 1493067"/>
              <a:gd name="connsiteY282" fmla="*/ 1209675 h 1273175"/>
              <a:gd name="connsiteX283" fmla="*/ 1486717 w 1493067"/>
              <a:gd name="connsiteY283" fmla="*/ 1206500 h 1273175"/>
              <a:gd name="connsiteX284" fmla="*/ 1493067 w 1493067"/>
              <a:gd name="connsiteY284" fmla="*/ 1187450 h 1273175"/>
              <a:gd name="connsiteX285" fmla="*/ 1486717 w 1493067"/>
              <a:gd name="connsiteY285" fmla="*/ 1143000 h 1273175"/>
              <a:gd name="connsiteX286" fmla="*/ 1461317 w 1493067"/>
              <a:gd name="connsiteY286" fmla="*/ 1120775 h 1273175"/>
              <a:gd name="connsiteX287" fmla="*/ 1451792 w 1493067"/>
              <a:gd name="connsiteY287" fmla="*/ 1114425 h 1273175"/>
              <a:gd name="connsiteX288" fmla="*/ 1423217 w 1493067"/>
              <a:gd name="connsiteY288" fmla="*/ 1104900 h 1273175"/>
              <a:gd name="connsiteX289" fmla="*/ 1394642 w 1493067"/>
              <a:gd name="connsiteY289" fmla="*/ 1089025 h 1273175"/>
              <a:gd name="connsiteX290" fmla="*/ 1381942 w 1493067"/>
              <a:gd name="connsiteY290" fmla="*/ 1069975 h 1273175"/>
              <a:gd name="connsiteX291" fmla="*/ 1372417 w 1493067"/>
              <a:gd name="connsiteY291" fmla="*/ 1060450 h 1273175"/>
              <a:gd name="connsiteX292" fmla="*/ 1366067 w 1493067"/>
              <a:gd name="connsiteY292" fmla="*/ 1047750 h 1273175"/>
              <a:gd name="connsiteX293" fmla="*/ 1347017 w 1493067"/>
              <a:gd name="connsiteY293" fmla="*/ 1035050 h 1273175"/>
              <a:gd name="connsiteX294" fmla="*/ 1334317 w 1493067"/>
              <a:gd name="connsiteY294" fmla="*/ 1012825 h 1273175"/>
              <a:gd name="connsiteX295" fmla="*/ 1324792 w 1493067"/>
              <a:gd name="connsiteY295" fmla="*/ 1003300 h 1273175"/>
              <a:gd name="connsiteX296" fmla="*/ 1312092 w 1493067"/>
              <a:gd name="connsiteY296" fmla="*/ 984250 h 1273175"/>
              <a:gd name="connsiteX297" fmla="*/ 1299392 w 1493067"/>
              <a:gd name="connsiteY297" fmla="*/ 955675 h 1273175"/>
              <a:gd name="connsiteX298" fmla="*/ 1283517 w 1493067"/>
              <a:gd name="connsiteY298" fmla="*/ 952500 h 1273175"/>
              <a:gd name="connsiteX299" fmla="*/ 1273992 w 1493067"/>
              <a:gd name="connsiteY299" fmla="*/ 949325 h 1273175"/>
              <a:gd name="connsiteX300" fmla="*/ 1254942 w 1493067"/>
              <a:gd name="connsiteY300" fmla="*/ 936625 h 1273175"/>
              <a:gd name="connsiteX301" fmla="*/ 1248592 w 1493067"/>
              <a:gd name="connsiteY301" fmla="*/ 927100 h 1273175"/>
              <a:gd name="connsiteX302" fmla="*/ 1245417 w 1493067"/>
              <a:gd name="connsiteY302" fmla="*/ 898525 h 1273175"/>
              <a:gd name="connsiteX303" fmla="*/ 1242242 w 1493067"/>
              <a:gd name="connsiteY303" fmla="*/ 889000 h 1273175"/>
              <a:gd name="connsiteX304" fmla="*/ 1213667 w 1493067"/>
              <a:gd name="connsiteY304" fmla="*/ 873125 h 1273175"/>
              <a:gd name="connsiteX305" fmla="*/ 1194617 w 1493067"/>
              <a:gd name="connsiteY305" fmla="*/ 863600 h 1273175"/>
              <a:gd name="connsiteX306" fmla="*/ 1185092 w 1493067"/>
              <a:gd name="connsiteY306" fmla="*/ 857250 h 1273175"/>
              <a:gd name="connsiteX307" fmla="*/ 1162867 w 1493067"/>
              <a:gd name="connsiteY307" fmla="*/ 863600 h 1273175"/>
              <a:gd name="connsiteX308" fmla="*/ 1150167 w 1493067"/>
              <a:gd name="connsiteY308" fmla="*/ 869950 h 1273175"/>
              <a:gd name="connsiteX309" fmla="*/ 1143817 w 1493067"/>
              <a:gd name="connsiteY309" fmla="*/ 882650 h 1273175"/>
              <a:gd name="connsiteX310" fmla="*/ 1118417 w 1493067"/>
              <a:gd name="connsiteY310" fmla="*/ 898525 h 1273175"/>
              <a:gd name="connsiteX311" fmla="*/ 1108892 w 1493067"/>
              <a:gd name="connsiteY311" fmla="*/ 904875 h 1273175"/>
              <a:gd name="connsiteX312" fmla="*/ 1093017 w 1493067"/>
              <a:gd name="connsiteY312" fmla="*/ 917575 h 1273175"/>
              <a:gd name="connsiteX313" fmla="*/ 1073967 w 1493067"/>
              <a:gd name="connsiteY313" fmla="*/ 904875 h 1273175"/>
              <a:gd name="connsiteX314" fmla="*/ 1048567 w 1493067"/>
              <a:gd name="connsiteY314" fmla="*/ 895350 h 1273175"/>
              <a:gd name="connsiteX315" fmla="*/ 1039042 w 1493067"/>
              <a:gd name="connsiteY315" fmla="*/ 885825 h 1273175"/>
              <a:gd name="connsiteX316" fmla="*/ 997767 w 1493067"/>
              <a:gd name="connsiteY316" fmla="*/ 882650 h 1273175"/>
              <a:gd name="connsiteX317" fmla="*/ 978717 w 1493067"/>
              <a:gd name="connsiteY317" fmla="*/ 882650 h 1273175"/>
              <a:gd name="connsiteX318" fmla="*/ 966017 w 1493067"/>
              <a:gd name="connsiteY318" fmla="*/ 863600 h 1273175"/>
              <a:gd name="connsiteX319" fmla="*/ 962842 w 1493067"/>
              <a:gd name="connsiteY319" fmla="*/ 784225 h 1273175"/>
              <a:gd name="connsiteX320" fmla="*/ 956492 w 1493067"/>
              <a:gd name="connsiteY320" fmla="*/ 771525 h 1273175"/>
              <a:gd name="connsiteX321" fmla="*/ 953317 w 1493067"/>
              <a:gd name="connsiteY321" fmla="*/ 752475 h 1273175"/>
              <a:gd name="connsiteX322" fmla="*/ 946967 w 1493067"/>
              <a:gd name="connsiteY322" fmla="*/ 739775 h 1273175"/>
              <a:gd name="connsiteX323" fmla="*/ 940617 w 1493067"/>
              <a:gd name="connsiteY323" fmla="*/ 720725 h 1273175"/>
              <a:gd name="connsiteX324" fmla="*/ 937442 w 1493067"/>
              <a:gd name="connsiteY324" fmla="*/ 711200 h 1273175"/>
              <a:gd name="connsiteX325" fmla="*/ 934267 w 1493067"/>
              <a:gd name="connsiteY325" fmla="*/ 701675 h 1273175"/>
              <a:gd name="connsiteX326" fmla="*/ 931092 w 1493067"/>
              <a:gd name="connsiteY326" fmla="*/ 669925 h 1273175"/>
              <a:gd name="connsiteX327" fmla="*/ 927917 w 1493067"/>
              <a:gd name="connsiteY327" fmla="*/ 654050 h 1273175"/>
              <a:gd name="connsiteX328" fmla="*/ 918392 w 1493067"/>
              <a:gd name="connsiteY328" fmla="*/ 609600 h 1273175"/>
              <a:gd name="connsiteX329" fmla="*/ 912042 w 1493067"/>
              <a:gd name="connsiteY329" fmla="*/ 577850 h 1273175"/>
              <a:gd name="connsiteX330" fmla="*/ 908867 w 1493067"/>
              <a:gd name="connsiteY330" fmla="*/ 558800 h 1273175"/>
              <a:gd name="connsiteX331" fmla="*/ 902517 w 1493067"/>
              <a:gd name="connsiteY331" fmla="*/ 539750 h 1273175"/>
              <a:gd name="connsiteX332" fmla="*/ 896167 w 1493067"/>
              <a:gd name="connsiteY332" fmla="*/ 514350 h 1273175"/>
              <a:gd name="connsiteX333" fmla="*/ 889817 w 1493067"/>
              <a:gd name="connsiteY333" fmla="*/ 495300 h 1273175"/>
              <a:gd name="connsiteX334" fmla="*/ 886642 w 1493067"/>
              <a:gd name="connsiteY334" fmla="*/ 282575 h 1273175"/>
              <a:gd name="connsiteX335" fmla="*/ 883467 w 1493067"/>
              <a:gd name="connsiteY335" fmla="*/ 180975 h 1273175"/>
              <a:gd name="connsiteX336" fmla="*/ 880292 w 1493067"/>
              <a:gd name="connsiteY336" fmla="*/ 161925 h 1273175"/>
              <a:gd name="connsiteX337" fmla="*/ 870767 w 1493067"/>
              <a:gd name="connsiteY337" fmla="*/ 155575 h 1273175"/>
              <a:gd name="connsiteX338" fmla="*/ 873942 w 1493067"/>
              <a:gd name="connsiteY338" fmla="*/ 158750 h 1273175"/>
              <a:gd name="connsiteX0" fmla="*/ 873942 w 1493067"/>
              <a:gd name="connsiteY0" fmla="*/ 158750 h 1273175"/>
              <a:gd name="connsiteX1" fmla="*/ 864417 w 1493067"/>
              <a:gd name="connsiteY1" fmla="*/ 133350 h 1273175"/>
              <a:gd name="connsiteX2" fmla="*/ 854892 w 1493067"/>
              <a:gd name="connsiteY2" fmla="*/ 127000 h 1273175"/>
              <a:gd name="connsiteX3" fmla="*/ 835842 w 1493067"/>
              <a:gd name="connsiteY3" fmla="*/ 114300 h 1273175"/>
              <a:gd name="connsiteX4" fmla="*/ 816792 w 1493067"/>
              <a:gd name="connsiteY4" fmla="*/ 107950 h 1273175"/>
              <a:gd name="connsiteX5" fmla="*/ 775517 w 1493067"/>
              <a:gd name="connsiteY5" fmla="*/ 111125 h 1273175"/>
              <a:gd name="connsiteX6" fmla="*/ 772342 w 1493067"/>
              <a:gd name="connsiteY6" fmla="*/ 120650 h 1273175"/>
              <a:gd name="connsiteX7" fmla="*/ 762817 w 1493067"/>
              <a:gd name="connsiteY7" fmla="*/ 127000 h 1273175"/>
              <a:gd name="connsiteX8" fmla="*/ 740592 w 1493067"/>
              <a:gd name="connsiteY8" fmla="*/ 133350 h 1273175"/>
              <a:gd name="connsiteX9" fmla="*/ 731067 w 1493067"/>
              <a:gd name="connsiteY9" fmla="*/ 127000 h 1273175"/>
              <a:gd name="connsiteX10" fmla="*/ 721542 w 1493067"/>
              <a:gd name="connsiteY10" fmla="*/ 123825 h 1273175"/>
              <a:gd name="connsiteX11" fmla="*/ 712017 w 1493067"/>
              <a:gd name="connsiteY11" fmla="*/ 117475 h 1273175"/>
              <a:gd name="connsiteX12" fmla="*/ 702492 w 1493067"/>
              <a:gd name="connsiteY12" fmla="*/ 114300 h 1273175"/>
              <a:gd name="connsiteX13" fmla="*/ 680267 w 1493067"/>
              <a:gd name="connsiteY13" fmla="*/ 104775 h 1273175"/>
              <a:gd name="connsiteX14" fmla="*/ 658042 w 1493067"/>
              <a:gd name="connsiteY14" fmla="*/ 101600 h 1273175"/>
              <a:gd name="connsiteX15" fmla="*/ 645342 w 1493067"/>
              <a:gd name="connsiteY15" fmla="*/ 95250 h 1273175"/>
              <a:gd name="connsiteX16" fmla="*/ 635817 w 1493067"/>
              <a:gd name="connsiteY16" fmla="*/ 92075 h 1273175"/>
              <a:gd name="connsiteX17" fmla="*/ 632642 w 1493067"/>
              <a:gd name="connsiteY17" fmla="*/ 82550 h 1273175"/>
              <a:gd name="connsiteX18" fmla="*/ 623117 w 1493067"/>
              <a:gd name="connsiteY18" fmla="*/ 79375 h 1273175"/>
              <a:gd name="connsiteX19" fmla="*/ 578667 w 1493067"/>
              <a:gd name="connsiteY19" fmla="*/ 76200 h 1273175"/>
              <a:gd name="connsiteX20" fmla="*/ 553267 w 1493067"/>
              <a:gd name="connsiteY20" fmla="*/ 73025 h 1273175"/>
              <a:gd name="connsiteX21" fmla="*/ 543742 w 1493067"/>
              <a:gd name="connsiteY21" fmla="*/ 76200 h 1273175"/>
              <a:gd name="connsiteX22" fmla="*/ 546917 w 1493067"/>
              <a:gd name="connsiteY22" fmla="*/ 85725 h 1273175"/>
              <a:gd name="connsiteX23" fmla="*/ 537392 w 1493067"/>
              <a:gd name="connsiteY23" fmla="*/ 57150 h 1273175"/>
              <a:gd name="connsiteX24" fmla="*/ 527867 w 1493067"/>
              <a:gd name="connsiteY24" fmla="*/ 53975 h 1273175"/>
              <a:gd name="connsiteX25" fmla="*/ 508817 w 1493067"/>
              <a:gd name="connsiteY25" fmla="*/ 34925 h 1273175"/>
              <a:gd name="connsiteX26" fmla="*/ 489767 w 1493067"/>
              <a:gd name="connsiteY26" fmla="*/ 22225 h 1273175"/>
              <a:gd name="connsiteX27" fmla="*/ 480242 w 1493067"/>
              <a:gd name="connsiteY27" fmla="*/ 12700 h 1273175"/>
              <a:gd name="connsiteX28" fmla="*/ 461192 w 1493067"/>
              <a:gd name="connsiteY28" fmla="*/ 0 h 1273175"/>
              <a:gd name="connsiteX29" fmla="*/ 445317 w 1493067"/>
              <a:gd name="connsiteY29" fmla="*/ 3175 h 1273175"/>
              <a:gd name="connsiteX30" fmla="*/ 435792 w 1493067"/>
              <a:gd name="connsiteY30" fmla="*/ 6350 h 1273175"/>
              <a:gd name="connsiteX31" fmla="*/ 432617 w 1493067"/>
              <a:gd name="connsiteY31" fmla="*/ 15875 h 1273175"/>
              <a:gd name="connsiteX32" fmla="*/ 426267 w 1493067"/>
              <a:gd name="connsiteY32" fmla="*/ 25400 h 1273175"/>
              <a:gd name="connsiteX33" fmla="*/ 423092 w 1493067"/>
              <a:gd name="connsiteY33" fmla="*/ 34925 h 1273175"/>
              <a:gd name="connsiteX34" fmla="*/ 404042 w 1493067"/>
              <a:gd name="connsiteY34" fmla="*/ 41275 h 1273175"/>
              <a:gd name="connsiteX35" fmla="*/ 394517 w 1493067"/>
              <a:gd name="connsiteY35" fmla="*/ 44450 h 1273175"/>
              <a:gd name="connsiteX36" fmla="*/ 315142 w 1493067"/>
              <a:gd name="connsiteY36" fmla="*/ 50800 h 1273175"/>
              <a:gd name="connsiteX37" fmla="*/ 308792 w 1493067"/>
              <a:gd name="connsiteY37" fmla="*/ 60325 h 1273175"/>
              <a:gd name="connsiteX38" fmla="*/ 289742 w 1493067"/>
              <a:gd name="connsiteY38" fmla="*/ 73025 h 1273175"/>
              <a:gd name="connsiteX39" fmla="*/ 261167 w 1493067"/>
              <a:gd name="connsiteY39" fmla="*/ 85725 h 1273175"/>
              <a:gd name="connsiteX40" fmla="*/ 238942 w 1493067"/>
              <a:gd name="connsiteY40" fmla="*/ 88900 h 1273175"/>
              <a:gd name="connsiteX41" fmla="*/ 229417 w 1493067"/>
              <a:gd name="connsiteY41" fmla="*/ 95250 h 1273175"/>
              <a:gd name="connsiteX42" fmla="*/ 219892 w 1493067"/>
              <a:gd name="connsiteY42" fmla="*/ 104775 h 1273175"/>
              <a:gd name="connsiteX43" fmla="*/ 194492 w 1493067"/>
              <a:gd name="connsiteY43" fmla="*/ 117475 h 1273175"/>
              <a:gd name="connsiteX44" fmla="*/ 191317 w 1493067"/>
              <a:gd name="connsiteY44" fmla="*/ 158750 h 1273175"/>
              <a:gd name="connsiteX45" fmla="*/ 169092 w 1493067"/>
              <a:gd name="connsiteY45" fmla="*/ 155575 h 1273175"/>
              <a:gd name="connsiteX46" fmla="*/ 159567 w 1493067"/>
              <a:gd name="connsiteY46" fmla="*/ 184150 h 1273175"/>
              <a:gd name="connsiteX47" fmla="*/ 146867 w 1493067"/>
              <a:gd name="connsiteY47" fmla="*/ 203200 h 1273175"/>
              <a:gd name="connsiteX48" fmla="*/ 140517 w 1493067"/>
              <a:gd name="connsiteY48" fmla="*/ 212725 h 1273175"/>
              <a:gd name="connsiteX49" fmla="*/ 143692 w 1493067"/>
              <a:gd name="connsiteY49" fmla="*/ 222250 h 1273175"/>
              <a:gd name="connsiteX50" fmla="*/ 146867 w 1493067"/>
              <a:gd name="connsiteY50" fmla="*/ 234950 h 1273175"/>
              <a:gd name="connsiteX51" fmla="*/ 153217 w 1493067"/>
              <a:gd name="connsiteY51" fmla="*/ 244475 h 1273175"/>
              <a:gd name="connsiteX52" fmla="*/ 159567 w 1493067"/>
              <a:gd name="connsiteY52" fmla="*/ 263525 h 1273175"/>
              <a:gd name="connsiteX53" fmla="*/ 175442 w 1493067"/>
              <a:gd name="connsiteY53" fmla="*/ 285750 h 1273175"/>
              <a:gd name="connsiteX54" fmla="*/ 181792 w 1493067"/>
              <a:gd name="connsiteY54" fmla="*/ 295275 h 1273175"/>
              <a:gd name="connsiteX55" fmla="*/ 191317 w 1493067"/>
              <a:gd name="connsiteY55" fmla="*/ 298450 h 1273175"/>
              <a:gd name="connsiteX56" fmla="*/ 210367 w 1493067"/>
              <a:gd name="connsiteY56" fmla="*/ 311150 h 1273175"/>
              <a:gd name="connsiteX57" fmla="*/ 229417 w 1493067"/>
              <a:gd name="connsiteY57" fmla="*/ 323850 h 1273175"/>
              <a:gd name="connsiteX58" fmla="*/ 238942 w 1493067"/>
              <a:gd name="connsiteY58" fmla="*/ 330200 h 1273175"/>
              <a:gd name="connsiteX59" fmla="*/ 248467 w 1493067"/>
              <a:gd name="connsiteY59" fmla="*/ 333375 h 1273175"/>
              <a:gd name="connsiteX60" fmla="*/ 245292 w 1493067"/>
              <a:gd name="connsiteY60" fmla="*/ 352425 h 1273175"/>
              <a:gd name="connsiteX61" fmla="*/ 226242 w 1493067"/>
              <a:gd name="connsiteY61" fmla="*/ 358775 h 1273175"/>
              <a:gd name="connsiteX62" fmla="*/ 223067 w 1493067"/>
              <a:gd name="connsiteY62" fmla="*/ 406400 h 1273175"/>
              <a:gd name="connsiteX63" fmla="*/ 213542 w 1493067"/>
              <a:gd name="connsiteY63" fmla="*/ 412750 h 1273175"/>
              <a:gd name="connsiteX64" fmla="*/ 181792 w 1493067"/>
              <a:gd name="connsiteY64" fmla="*/ 409575 h 1273175"/>
              <a:gd name="connsiteX65" fmla="*/ 162742 w 1493067"/>
              <a:gd name="connsiteY65" fmla="*/ 396875 h 1273175"/>
              <a:gd name="connsiteX66" fmla="*/ 146867 w 1493067"/>
              <a:gd name="connsiteY66" fmla="*/ 368300 h 1273175"/>
              <a:gd name="connsiteX67" fmla="*/ 137342 w 1493067"/>
              <a:gd name="connsiteY67" fmla="*/ 361950 h 1273175"/>
              <a:gd name="connsiteX68" fmla="*/ 111942 w 1493067"/>
              <a:gd name="connsiteY68" fmla="*/ 365125 h 1273175"/>
              <a:gd name="connsiteX69" fmla="*/ 105592 w 1493067"/>
              <a:gd name="connsiteY69" fmla="*/ 374650 h 1273175"/>
              <a:gd name="connsiteX70" fmla="*/ 96067 w 1493067"/>
              <a:gd name="connsiteY70" fmla="*/ 384175 h 1273175"/>
              <a:gd name="connsiteX71" fmla="*/ 86542 w 1493067"/>
              <a:gd name="connsiteY71" fmla="*/ 387350 h 1273175"/>
              <a:gd name="connsiteX72" fmla="*/ 54792 w 1493067"/>
              <a:gd name="connsiteY72" fmla="*/ 396875 h 1273175"/>
              <a:gd name="connsiteX73" fmla="*/ 35742 w 1493067"/>
              <a:gd name="connsiteY73" fmla="*/ 393700 h 1273175"/>
              <a:gd name="connsiteX74" fmla="*/ 32567 w 1493067"/>
              <a:gd name="connsiteY74" fmla="*/ 403225 h 1273175"/>
              <a:gd name="connsiteX75" fmla="*/ 23042 w 1493067"/>
              <a:gd name="connsiteY75" fmla="*/ 422275 h 1273175"/>
              <a:gd name="connsiteX76" fmla="*/ 35742 w 1493067"/>
              <a:gd name="connsiteY76" fmla="*/ 438150 h 1273175"/>
              <a:gd name="connsiteX77" fmla="*/ 54792 w 1493067"/>
              <a:gd name="connsiteY77" fmla="*/ 444500 h 1273175"/>
              <a:gd name="connsiteX78" fmla="*/ 54792 w 1493067"/>
              <a:gd name="connsiteY78" fmla="*/ 473075 h 1273175"/>
              <a:gd name="connsiteX79" fmla="*/ 51617 w 1493067"/>
              <a:gd name="connsiteY79" fmla="*/ 482600 h 1273175"/>
              <a:gd name="connsiteX80" fmla="*/ 57967 w 1493067"/>
              <a:gd name="connsiteY80" fmla="*/ 508000 h 1273175"/>
              <a:gd name="connsiteX81" fmla="*/ 83367 w 1493067"/>
              <a:gd name="connsiteY81" fmla="*/ 520700 h 1273175"/>
              <a:gd name="connsiteX82" fmla="*/ 105592 w 1493067"/>
              <a:gd name="connsiteY82" fmla="*/ 527050 h 1273175"/>
              <a:gd name="connsiteX83" fmla="*/ 150042 w 1493067"/>
              <a:gd name="connsiteY83" fmla="*/ 530225 h 1273175"/>
              <a:gd name="connsiteX84" fmla="*/ 175442 w 1493067"/>
              <a:gd name="connsiteY84" fmla="*/ 536575 h 1273175"/>
              <a:gd name="connsiteX85" fmla="*/ 178617 w 1493067"/>
              <a:gd name="connsiteY85" fmla="*/ 527050 h 1273175"/>
              <a:gd name="connsiteX86" fmla="*/ 188142 w 1493067"/>
              <a:gd name="connsiteY86" fmla="*/ 520700 h 1273175"/>
              <a:gd name="connsiteX87" fmla="*/ 207192 w 1493067"/>
              <a:gd name="connsiteY87" fmla="*/ 514350 h 1273175"/>
              <a:gd name="connsiteX88" fmla="*/ 226242 w 1493067"/>
              <a:gd name="connsiteY88" fmla="*/ 527050 h 1273175"/>
              <a:gd name="connsiteX89" fmla="*/ 219892 w 1493067"/>
              <a:gd name="connsiteY89" fmla="*/ 546100 h 1273175"/>
              <a:gd name="connsiteX90" fmla="*/ 207192 w 1493067"/>
              <a:gd name="connsiteY90" fmla="*/ 584200 h 1273175"/>
              <a:gd name="connsiteX91" fmla="*/ 204017 w 1493067"/>
              <a:gd name="connsiteY91" fmla="*/ 593725 h 1273175"/>
              <a:gd name="connsiteX92" fmla="*/ 194492 w 1493067"/>
              <a:gd name="connsiteY92" fmla="*/ 600075 h 1273175"/>
              <a:gd name="connsiteX93" fmla="*/ 188142 w 1493067"/>
              <a:gd name="connsiteY93" fmla="*/ 609600 h 1273175"/>
              <a:gd name="connsiteX94" fmla="*/ 178617 w 1493067"/>
              <a:gd name="connsiteY94" fmla="*/ 612775 h 1273175"/>
              <a:gd name="connsiteX95" fmla="*/ 159567 w 1493067"/>
              <a:gd name="connsiteY95" fmla="*/ 622300 h 1273175"/>
              <a:gd name="connsiteX96" fmla="*/ 153217 w 1493067"/>
              <a:gd name="connsiteY96" fmla="*/ 612775 h 1273175"/>
              <a:gd name="connsiteX97" fmla="*/ 150042 w 1493067"/>
              <a:gd name="connsiteY97" fmla="*/ 603250 h 1273175"/>
              <a:gd name="connsiteX98" fmla="*/ 140517 w 1493067"/>
              <a:gd name="connsiteY98" fmla="*/ 596900 h 1273175"/>
              <a:gd name="connsiteX99" fmla="*/ 130992 w 1493067"/>
              <a:gd name="connsiteY99" fmla="*/ 606425 h 1273175"/>
              <a:gd name="connsiteX100" fmla="*/ 118292 w 1493067"/>
              <a:gd name="connsiteY100" fmla="*/ 625475 h 1273175"/>
              <a:gd name="connsiteX101" fmla="*/ 108767 w 1493067"/>
              <a:gd name="connsiteY101" fmla="*/ 631825 h 1273175"/>
              <a:gd name="connsiteX102" fmla="*/ 92892 w 1493067"/>
              <a:gd name="connsiteY102" fmla="*/ 628650 h 1273175"/>
              <a:gd name="connsiteX103" fmla="*/ 83367 w 1493067"/>
              <a:gd name="connsiteY103" fmla="*/ 625475 h 1273175"/>
              <a:gd name="connsiteX104" fmla="*/ 70667 w 1493067"/>
              <a:gd name="connsiteY104" fmla="*/ 606425 h 1273175"/>
              <a:gd name="connsiteX105" fmla="*/ 67492 w 1493067"/>
              <a:gd name="connsiteY105" fmla="*/ 615950 h 1273175"/>
              <a:gd name="connsiteX106" fmla="*/ 64317 w 1493067"/>
              <a:gd name="connsiteY106" fmla="*/ 628650 h 1273175"/>
              <a:gd name="connsiteX107" fmla="*/ 51617 w 1493067"/>
              <a:gd name="connsiteY107" fmla="*/ 647700 h 1273175"/>
              <a:gd name="connsiteX108" fmla="*/ 45267 w 1493067"/>
              <a:gd name="connsiteY108" fmla="*/ 657225 h 1273175"/>
              <a:gd name="connsiteX109" fmla="*/ 45267 w 1493067"/>
              <a:gd name="connsiteY109" fmla="*/ 676275 h 1273175"/>
              <a:gd name="connsiteX110" fmla="*/ 35742 w 1493067"/>
              <a:gd name="connsiteY110" fmla="*/ 682625 h 1273175"/>
              <a:gd name="connsiteX111" fmla="*/ 26217 w 1493067"/>
              <a:gd name="connsiteY111" fmla="*/ 692150 h 1273175"/>
              <a:gd name="connsiteX112" fmla="*/ 7167 w 1493067"/>
              <a:gd name="connsiteY112" fmla="*/ 701675 h 1273175"/>
              <a:gd name="connsiteX113" fmla="*/ 817 w 1493067"/>
              <a:gd name="connsiteY113" fmla="*/ 711200 h 1273175"/>
              <a:gd name="connsiteX114" fmla="*/ 10342 w 1493067"/>
              <a:gd name="connsiteY114" fmla="*/ 746125 h 1273175"/>
              <a:gd name="connsiteX115" fmla="*/ 13517 w 1493067"/>
              <a:gd name="connsiteY115" fmla="*/ 755650 h 1273175"/>
              <a:gd name="connsiteX116" fmla="*/ 32567 w 1493067"/>
              <a:gd name="connsiteY116" fmla="*/ 762000 h 1273175"/>
              <a:gd name="connsiteX117" fmla="*/ 32567 w 1493067"/>
              <a:gd name="connsiteY117" fmla="*/ 796925 h 1273175"/>
              <a:gd name="connsiteX118" fmla="*/ 23042 w 1493067"/>
              <a:gd name="connsiteY118" fmla="*/ 800100 h 1273175"/>
              <a:gd name="connsiteX119" fmla="*/ 13517 w 1493067"/>
              <a:gd name="connsiteY119" fmla="*/ 806450 h 1273175"/>
              <a:gd name="connsiteX120" fmla="*/ 10342 w 1493067"/>
              <a:gd name="connsiteY120" fmla="*/ 815975 h 1273175"/>
              <a:gd name="connsiteX121" fmla="*/ 3992 w 1493067"/>
              <a:gd name="connsiteY121" fmla="*/ 825500 h 1273175"/>
              <a:gd name="connsiteX122" fmla="*/ 7167 w 1493067"/>
              <a:gd name="connsiteY122" fmla="*/ 838200 h 1273175"/>
              <a:gd name="connsiteX123" fmla="*/ 23042 w 1493067"/>
              <a:gd name="connsiteY123" fmla="*/ 863600 h 1273175"/>
              <a:gd name="connsiteX124" fmla="*/ 35742 w 1493067"/>
              <a:gd name="connsiteY124" fmla="*/ 882650 h 1273175"/>
              <a:gd name="connsiteX125" fmla="*/ 42092 w 1493067"/>
              <a:gd name="connsiteY125" fmla="*/ 892175 h 1273175"/>
              <a:gd name="connsiteX126" fmla="*/ 51617 w 1493067"/>
              <a:gd name="connsiteY126" fmla="*/ 898525 h 1273175"/>
              <a:gd name="connsiteX127" fmla="*/ 70667 w 1493067"/>
              <a:gd name="connsiteY127" fmla="*/ 892175 h 1273175"/>
              <a:gd name="connsiteX128" fmla="*/ 86542 w 1493067"/>
              <a:gd name="connsiteY128" fmla="*/ 876300 h 1273175"/>
              <a:gd name="connsiteX129" fmla="*/ 102417 w 1493067"/>
              <a:gd name="connsiteY129" fmla="*/ 860425 h 1273175"/>
              <a:gd name="connsiteX130" fmla="*/ 115117 w 1493067"/>
              <a:gd name="connsiteY130" fmla="*/ 879475 h 1273175"/>
              <a:gd name="connsiteX131" fmla="*/ 108767 w 1493067"/>
              <a:gd name="connsiteY131" fmla="*/ 901700 h 1273175"/>
              <a:gd name="connsiteX132" fmla="*/ 111942 w 1493067"/>
              <a:gd name="connsiteY132" fmla="*/ 949325 h 1273175"/>
              <a:gd name="connsiteX133" fmla="*/ 108767 w 1493067"/>
              <a:gd name="connsiteY133" fmla="*/ 962025 h 1273175"/>
              <a:gd name="connsiteX134" fmla="*/ 96067 w 1493067"/>
              <a:gd name="connsiteY134" fmla="*/ 981075 h 1273175"/>
              <a:gd name="connsiteX135" fmla="*/ 108767 w 1493067"/>
              <a:gd name="connsiteY135" fmla="*/ 1003300 h 1273175"/>
              <a:gd name="connsiteX136" fmla="*/ 124642 w 1493067"/>
              <a:gd name="connsiteY136" fmla="*/ 1000125 h 1273175"/>
              <a:gd name="connsiteX137" fmla="*/ 175442 w 1493067"/>
              <a:gd name="connsiteY137" fmla="*/ 1003300 h 1273175"/>
              <a:gd name="connsiteX138" fmla="*/ 188142 w 1493067"/>
              <a:gd name="connsiteY138" fmla="*/ 1022350 h 1273175"/>
              <a:gd name="connsiteX139" fmla="*/ 197667 w 1493067"/>
              <a:gd name="connsiteY139" fmla="*/ 1025525 h 1273175"/>
              <a:gd name="connsiteX140" fmla="*/ 229417 w 1493067"/>
              <a:gd name="connsiteY140" fmla="*/ 1016000 h 1273175"/>
              <a:gd name="connsiteX141" fmla="*/ 238942 w 1493067"/>
              <a:gd name="connsiteY141" fmla="*/ 1009650 h 1273175"/>
              <a:gd name="connsiteX142" fmla="*/ 264342 w 1493067"/>
              <a:gd name="connsiteY142" fmla="*/ 1012825 h 1273175"/>
              <a:gd name="connsiteX143" fmla="*/ 283392 w 1493067"/>
              <a:gd name="connsiteY143" fmla="*/ 1019175 h 1273175"/>
              <a:gd name="connsiteX144" fmla="*/ 289742 w 1493067"/>
              <a:gd name="connsiteY144" fmla="*/ 1028700 h 1273175"/>
              <a:gd name="connsiteX145" fmla="*/ 277042 w 1493067"/>
              <a:gd name="connsiteY145" fmla="*/ 1047750 h 1273175"/>
              <a:gd name="connsiteX146" fmla="*/ 251642 w 1493067"/>
              <a:gd name="connsiteY146" fmla="*/ 1079500 h 1273175"/>
              <a:gd name="connsiteX147" fmla="*/ 245292 w 1493067"/>
              <a:gd name="connsiteY147" fmla="*/ 1089025 h 1273175"/>
              <a:gd name="connsiteX148" fmla="*/ 238942 w 1493067"/>
              <a:gd name="connsiteY148" fmla="*/ 1098550 h 1273175"/>
              <a:gd name="connsiteX149" fmla="*/ 235767 w 1493067"/>
              <a:gd name="connsiteY149" fmla="*/ 1108075 h 1273175"/>
              <a:gd name="connsiteX150" fmla="*/ 229417 w 1493067"/>
              <a:gd name="connsiteY150" fmla="*/ 1117600 h 1273175"/>
              <a:gd name="connsiteX151" fmla="*/ 219892 w 1493067"/>
              <a:gd name="connsiteY151" fmla="*/ 1136650 h 1273175"/>
              <a:gd name="connsiteX152" fmla="*/ 191317 w 1493067"/>
              <a:gd name="connsiteY152" fmla="*/ 1152525 h 1273175"/>
              <a:gd name="connsiteX153" fmla="*/ 169092 w 1493067"/>
              <a:gd name="connsiteY153" fmla="*/ 1171575 h 1273175"/>
              <a:gd name="connsiteX154" fmla="*/ 159567 w 1493067"/>
              <a:gd name="connsiteY154" fmla="*/ 1177925 h 1273175"/>
              <a:gd name="connsiteX155" fmla="*/ 140517 w 1493067"/>
              <a:gd name="connsiteY155" fmla="*/ 1184275 h 1273175"/>
              <a:gd name="connsiteX156" fmla="*/ 134167 w 1493067"/>
              <a:gd name="connsiteY156" fmla="*/ 1193800 h 1273175"/>
              <a:gd name="connsiteX157" fmla="*/ 111942 w 1493067"/>
              <a:gd name="connsiteY157" fmla="*/ 1196975 h 1273175"/>
              <a:gd name="connsiteX158" fmla="*/ 83367 w 1493067"/>
              <a:gd name="connsiteY158" fmla="*/ 1200150 h 1273175"/>
              <a:gd name="connsiteX159" fmla="*/ 70667 w 1493067"/>
              <a:gd name="connsiteY159" fmla="*/ 1203325 h 1273175"/>
              <a:gd name="connsiteX160" fmla="*/ 51617 w 1493067"/>
              <a:gd name="connsiteY160" fmla="*/ 1209675 h 1273175"/>
              <a:gd name="connsiteX161" fmla="*/ 32567 w 1493067"/>
              <a:gd name="connsiteY161" fmla="*/ 1212850 h 1273175"/>
              <a:gd name="connsiteX162" fmla="*/ 7167 w 1493067"/>
              <a:gd name="connsiteY162" fmla="*/ 1219200 h 1273175"/>
              <a:gd name="connsiteX163" fmla="*/ 817 w 1493067"/>
              <a:gd name="connsiteY163" fmla="*/ 1228725 h 1273175"/>
              <a:gd name="connsiteX164" fmla="*/ 7167 w 1493067"/>
              <a:gd name="connsiteY164" fmla="*/ 1247775 h 1273175"/>
              <a:gd name="connsiteX165" fmla="*/ 10342 w 1493067"/>
              <a:gd name="connsiteY165" fmla="*/ 1257300 h 1273175"/>
              <a:gd name="connsiteX166" fmla="*/ 29392 w 1493067"/>
              <a:gd name="connsiteY166" fmla="*/ 1273175 h 1273175"/>
              <a:gd name="connsiteX167" fmla="*/ 111942 w 1493067"/>
              <a:gd name="connsiteY167" fmla="*/ 1263650 h 1273175"/>
              <a:gd name="connsiteX168" fmla="*/ 121467 w 1493067"/>
              <a:gd name="connsiteY168" fmla="*/ 1260475 h 1273175"/>
              <a:gd name="connsiteX169" fmla="*/ 140517 w 1493067"/>
              <a:gd name="connsiteY169" fmla="*/ 1247775 h 1273175"/>
              <a:gd name="connsiteX170" fmla="*/ 150042 w 1493067"/>
              <a:gd name="connsiteY170" fmla="*/ 1238250 h 1273175"/>
              <a:gd name="connsiteX171" fmla="*/ 169092 w 1493067"/>
              <a:gd name="connsiteY171" fmla="*/ 1231900 h 1273175"/>
              <a:gd name="connsiteX172" fmla="*/ 188142 w 1493067"/>
              <a:gd name="connsiteY172" fmla="*/ 1222375 h 1273175"/>
              <a:gd name="connsiteX173" fmla="*/ 197667 w 1493067"/>
              <a:gd name="connsiteY173" fmla="*/ 1212850 h 1273175"/>
              <a:gd name="connsiteX174" fmla="*/ 226242 w 1493067"/>
              <a:gd name="connsiteY174" fmla="*/ 1203325 h 1273175"/>
              <a:gd name="connsiteX175" fmla="*/ 238942 w 1493067"/>
              <a:gd name="connsiteY175" fmla="*/ 1200150 h 1273175"/>
              <a:gd name="connsiteX176" fmla="*/ 248467 w 1493067"/>
              <a:gd name="connsiteY176" fmla="*/ 1193800 h 1273175"/>
              <a:gd name="connsiteX177" fmla="*/ 254817 w 1493067"/>
              <a:gd name="connsiteY177" fmla="*/ 1184275 h 1273175"/>
              <a:gd name="connsiteX178" fmla="*/ 273867 w 1493067"/>
              <a:gd name="connsiteY178" fmla="*/ 1171575 h 1273175"/>
              <a:gd name="connsiteX179" fmla="*/ 283392 w 1493067"/>
              <a:gd name="connsiteY179" fmla="*/ 1165225 h 1273175"/>
              <a:gd name="connsiteX180" fmla="*/ 286567 w 1493067"/>
              <a:gd name="connsiteY180" fmla="*/ 1152525 h 1273175"/>
              <a:gd name="connsiteX181" fmla="*/ 296092 w 1493067"/>
              <a:gd name="connsiteY181" fmla="*/ 1146175 h 1273175"/>
              <a:gd name="connsiteX182" fmla="*/ 305617 w 1493067"/>
              <a:gd name="connsiteY182" fmla="*/ 1136650 h 1273175"/>
              <a:gd name="connsiteX183" fmla="*/ 334192 w 1493067"/>
              <a:gd name="connsiteY183" fmla="*/ 1114425 h 1273175"/>
              <a:gd name="connsiteX184" fmla="*/ 346892 w 1493067"/>
              <a:gd name="connsiteY184" fmla="*/ 1101725 h 1273175"/>
              <a:gd name="connsiteX185" fmla="*/ 356417 w 1493067"/>
              <a:gd name="connsiteY185" fmla="*/ 1092200 h 1273175"/>
              <a:gd name="connsiteX186" fmla="*/ 375467 w 1493067"/>
              <a:gd name="connsiteY186" fmla="*/ 1085850 h 1273175"/>
              <a:gd name="connsiteX187" fmla="*/ 378642 w 1493067"/>
              <a:gd name="connsiteY187" fmla="*/ 1076325 h 1273175"/>
              <a:gd name="connsiteX188" fmla="*/ 388167 w 1493067"/>
              <a:gd name="connsiteY188" fmla="*/ 1073150 h 1273175"/>
              <a:gd name="connsiteX189" fmla="*/ 410392 w 1493067"/>
              <a:gd name="connsiteY189" fmla="*/ 1060450 h 1273175"/>
              <a:gd name="connsiteX190" fmla="*/ 419917 w 1493067"/>
              <a:gd name="connsiteY190" fmla="*/ 1057275 h 1273175"/>
              <a:gd name="connsiteX191" fmla="*/ 432617 w 1493067"/>
              <a:gd name="connsiteY191" fmla="*/ 1038225 h 1273175"/>
              <a:gd name="connsiteX192" fmla="*/ 435792 w 1493067"/>
              <a:gd name="connsiteY192" fmla="*/ 1028700 h 1273175"/>
              <a:gd name="connsiteX193" fmla="*/ 432617 w 1493067"/>
              <a:gd name="connsiteY193" fmla="*/ 1012825 h 1273175"/>
              <a:gd name="connsiteX194" fmla="*/ 423092 w 1493067"/>
              <a:gd name="connsiteY194" fmla="*/ 1009650 h 1273175"/>
              <a:gd name="connsiteX195" fmla="*/ 413567 w 1493067"/>
              <a:gd name="connsiteY195" fmla="*/ 1003300 h 1273175"/>
              <a:gd name="connsiteX196" fmla="*/ 413567 w 1493067"/>
              <a:gd name="connsiteY196" fmla="*/ 981075 h 1273175"/>
              <a:gd name="connsiteX197" fmla="*/ 432617 w 1493067"/>
              <a:gd name="connsiteY197" fmla="*/ 971550 h 1273175"/>
              <a:gd name="connsiteX198" fmla="*/ 445317 w 1493067"/>
              <a:gd name="connsiteY198" fmla="*/ 965200 h 1273175"/>
              <a:gd name="connsiteX199" fmla="*/ 454842 w 1493067"/>
              <a:gd name="connsiteY199" fmla="*/ 962025 h 1273175"/>
              <a:gd name="connsiteX200" fmla="*/ 483417 w 1493067"/>
              <a:gd name="connsiteY200" fmla="*/ 946150 h 1273175"/>
              <a:gd name="connsiteX201" fmla="*/ 496117 w 1493067"/>
              <a:gd name="connsiteY201" fmla="*/ 917575 h 1273175"/>
              <a:gd name="connsiteX202" fmla="*/ 499292 w 1493067"/>
              <a:gd name="connsiteY202" fmla="*/ 904875 h 1273175"/>
              <a:gd name="connsiteX203" fmla="*/ 511992 w 1493067"/>
              <a:gd name="connsiteY203" fmla="*/ 901700 h 1273175"/>
              <a:gd name="connsiteX204" fmla="*/ 521517 w 1493067"/>
              <a:gd name="connsiteY204" fmla="*/ 892175 h 1273175"/>
              <a:gd name="connsiteX205" fmla="*/ 540567 w 1493067"/>
              <a:gd name="connsiteY205" fmla="*/ 879475 h 1273175"/>
              <a:gd name="connsiteX206" fmla="*/ 553267 w 1493067"/>
              <a:gd name="connsiteY206" fmla="*/ 860425 h 1273175"/>
              <a:gd name="connsiteX207" fmla="*/ 556442 w 1493067"/>
              <a:gd name="connsiteY207" fmla="*/ 850900 h 1273175"/>
              <a:gd name="connsiteX208" fmla="*/ 575492 w 1493067"/>
              <a:gd name="connsiteY208" fmla="*/ 831850 h 1273175"/>
              <a:gd name="connsiteX209" fmla="*/ 600892 w 1493067"/>
              <a:gd name="connsiteY209" fmla="*/ 825500 h 1273175"/>
              <a:gd name="connsiteX210" fmla="*/ 616767 w 1493067"/>
              <a:gd name="connsiteY210" fmla="*/ 828675 h 1273175"/>
              <a:gd name="connsiteX211" fmla="*/ 613592 w 1493067"/>
              <a:gd name="connsiteY211" fmla="*/ 847725 h 1273175"/>
              <a:gd name="connsiteX212" fmla="*/ 594542 w 1493067"/>
              <a:gd name="connsiteY212" fmla="*/ 860425 h 1273175"/>
              <a:gd name="connsiteX213" fmla="*/ 585017 w 1493067"/>
              <a:gd name="connsiteY213" fmla="*/ 869950 h 1273175"/>
              <a:gd name="connsiteX214" fmla="*/ 572317 w 1493067"/>
              <a:gd name="connsiteY214" fmla="*/ 889000 h 1273175"/>
              <a:gd name="connsiteX215" fmla="*/ 543742 w 1493067"/>
              <a:gd name="connsiteY215" fmla="*/ 898525 h 1273175"/>
              <a:gd name="connsiteX216" fmla="*/ 534217 w 1493067"/>
              <a:gd name="connsiteY216" fmla="*/ 901700 h 1273175"/>
              <a:gd name="connsiteX217" fmla="*/ 521517 w 1493067"/>
              <a:gd name="connsiteY217" fmla="*/ 920750 h 1273175"/>
              <a:gd name="connsiteX218" fmla="*/ 515167 w 1493067"/>
              <a:gd name="connsiteY218" fmla="*/ 939800 h 1273175"/>
              <a:gd name="connsiteX219" fmla="*/ 521517 w 1493067"/>
              <a:gd name="connsiteY219" fmla="*/ 971550 h 1273175"/>
              <a:gd name="connsiteX220" fmla="*/ 531042 w 1493067"/>
              <a:gd name="connsiteY220" fmla="*/ 981075 h 1273175"/>
              <a:gd name="connsiteX221" fmla="*/ 559617 w 1493067"/>
              <a:gd name="connsiteY221" fmla="*/ 977900 h 1273175"/>
              <a:gd name="connsiteX222" fmla="*/ 569142 w 1493067"/>
              <a:gd name="connsiteY222" fmla="*/ 974725 h 1273175"/>
              <a:gd name="connsiteX223" fmla="*/ 578667 w 1493067"/>
              <a:gd name="connsiteY223" fmla="*/ 965200 h 1273175"/>
              <a:gd name="connsiteX224" fmla="*/ 597717 w 1493067"/>
              <a:gd name="connsiteY224" fmla="*/ 958850 h 1273175"/>
              <a:gd name="connsiteX225" fmla="*/ 604067 w 1493067"/>
              <a:gd name="connsiteY225" fmla="*/ 949325 h 1273175"/>
              <a:gd name="connsiteX226" fmla="*/ 626292 w 1493067"/>
              <a:gd name="connsiteY226" fmla="*/ 939800 h 1273175"/>
              <a:gd name="connsiteX227" fmla="*/ 635817 w 1493067"/>
              <a:gd name="connsiteY227" fmla="*/ 930275 h 1273175"/>
              <a:gd name="connsiteX228" fmla="*/ 645342 w 1493067"/>
              <a:gd name="connsiteY228" fmla="*/ 927100 h 1273175"/>
              <a:gd name="connsiteX229" fmla="*/ 683442 w 1493067"/>
              <a:gd name="connsiteY229" fmla="*/ 923925 h 1273175"/>
              <a:gd name="connsiteX230" fmla="*/ 683442 w 1493067"/>
              <a:gd name="connsiteY230" fmla="*/ 898525 h 1273175"/>
              <a:gd name="connsiteX231" fmla="*/ 673917 w 1493067"/>
              <a:gd name="connsiteY231" fmla="*/ 895350 h 1273175"/>
              <a:gd name="connsiteX232" fmla="*/ 661217 w 1493067"/>
              <a:gd name="connsiteY232" fmla="*/ 876300 h 1273175"/>
              <a:gd name="connsiteX233" fmla="*/ 677092 w 1493067"/>
              <a:gd name="connsiteY233" fmla="*/ 860425 h 1273175"/>
              <a:gd name="connsiteX234" fmla="*/ 689792 w 1493067"/>
              <a:gd name="connsiteY234" fmla="*/ 857250 h 1273175"/>
              <a:gd name="connsiteX235" fmla="*/ 734242 w 1493067"/>
              <a:gd name="connsiteY235" fmla="*/ 847725 h 1273175"/>
              <a:gd name="connsiteX236" fmla="*/ 750117 w 1493067"/>
              <a:gd name="connsiteY236" fmla="*/ 885825 h 1273175"/>
              <a:gd name="connsiteX237" fmla="*/ 769167 w 1493067"/>
              <a:gd name="connsiteY237" fmla="*/ 889000 h 1273175"/>
              <a:gd name="connsiteX238" fmla="*/ 778692 w 1493067"/>
              <a:gd name="connsiteY238" fmla="*/ 892175 h 1273175"/>
              <a:gd name="connsiteX239" fmla="*/ 791392 w 1493067"/>
              <a:gd name="connsiteY239" fmla="*/ 895350 h 1273175"/>
              <a:gd name="connsiteX240" fmla="*/ 816792 w 1493067"/>
              <a:gd name="connsiteY240" fmla="*/ 901700 h 1273175"/>
              <a:gd name="connsiteX241" fmla="*/ 823142 w 1493067"/>
              <a:gd name="connsiteY241" fmla="*/ 911225 h 1273175"/>
              <a:gd name="connsiteX242" fmla="*/ 832667 w 1493067"/>
              <a:gd name="connsiteY242" fmla="*/ 930275 h 1273175"/>
              <a:gd name="connsiteX243" fmla="*/ 842192 w 1493067"/>
              <a:gd name="connsiteY243" fmla="*/ 936625 h 1273175"/>
              <a:gd name="connsiteX244" fmla="*/ 854892 w 1493067"/>
              <a:gd name="connsiteY244" fmla="*/ 933450 h 1273175"/>
              <a:gd name="connsiteX245" fmla="*/ 873942 w 1493067"/>
              <a:gd name="connsiteY245" fmla="*/ 920750 h 1273175"/>
              <a:gd name="connsiteX246" fmla="*/ 886642 w 1493067"/>
              <a:gd name="connsiteY246" fmla="*/ 917575 h 1273175"/>
              <a:gd name="connsiteX247" fmla="*/ 956492 w 1493067"/>
              <a:gd name="connsiteY247" fmla="*/ 920750 h 1273175"/>
              <a:gd name="connsiteX248" fmla="*/ 966017 w 1493067"/>
              <a:gd name="connsiteY248" fmla="*/ 923925 h 1273175"/>
              <a:gd name="connsiteX249" fmla="*/ 985067 w 1493067"/>
              <a:gd name="connsiteY249" fmla="*/ 927100 h 1273175"/>
              <a:gd name="connsiteX250" fmla="*/ 994592 w 1493067"/>
              <a:gd name="connsiteY250" fmla="*/ 930275 h 1273175"/>
              <a:gd name="connsiteX251" fmla="*/ 1010467 w 1493067"/>
              <a:gd name="connsiteY251" fmla="*/ 933450 h 1273175"/>
              <a:gd name="connsiteX252" fmla="*/ 1029517 w 1493067"/>
              <a:gd name="connsiteY252" fmla="*/ 939800 h 1273175"/>
              <a:gd name="connsiteX253" fmla="*/ 1042217 w 1493067"/>
              <a:gd name="connsiteY253" fmla="*/ 942975 h 1273175"/>
              <a:gd name="connsiteX254" fmla="*/ 1064442 w 1493067"/>
              <a:gd name="connsiteY254" fmla="*/ 955675 h 1273175"/>
              <a:gd name="connsiteX255" fmla="*/ 1102542 w 1493067"/>
              <a:gd name="connsiteY255" fmla="*/ 974725 h 1273175"/>
              <a:gd name="connsiteX256" fmla="*/ 1108892 w 1493067"/>
              <a:gd name="connsiteY256" fmla="*/ 984250 h 1273175"/>
              <a:gd name="connsiteX257" fmla="*/ 1127942 w 1493067"/>
              <a:gd name="connsiteY257" fmla="*/ 990600 h 1273175"/>
              <a:gd name="connsiteX258" fmla="*/ 1134292 w 1493067"/>
              <a:gd name="connsiteY258" fmla="*/ 1000125 h 1273175"/>
              <a:gd name="connsiteX259" fmla="*/ 1156517 w 1493067"/>
              <a:gd name="connsiteY259" fmla="*/ 996950 h 1273175"/>
              <a:gd name="connsiteX260" fmla="*/ 1166042 w 1493067"/>
              <a:gd name="connsiteY260" fmla="*/ 990600 h 1273175"/>
              <a:gd name="connsiteX261" fmla="*/ 1169217 w 1493067"/>
              <a:gd name="connsiteY261" fmla="*/ 977900 h 1273175"/>
              <a:gd name="connsiteX262" fmla="*/ 1197792 w 1493067"/>
              <a:gd name="connsiteY262" fmla="*/ 955675 h 1273175"/>
              <a:gd name="connsiteX263" fmla="*/ 1216842 w 1493067"/>
              <a:gd name="connsiteY263" fmla="*/ 958850 h 1273175"/>
              <a:gd name="connsiteX264" fmla="*/ 1223192 w 1493067"/>
              <a:gd name="connsiteY264" fmla="*/ 968375 h 1273175"/>
              <a:gd name="connsiteX265" fmla="*/ 1232717 w 1493067"/>
              <a:gd name="connsiteY265" fmla="*/ 987425 h 1273175"/>
              <a:gd name="connsiteX266" fmla="*/ 1251767 w 1493067"/>
              <a:gd name="connsiteY266" fmla="*/ 1000125 h 1273175"/>
              <a:gd name="connsiteX267" fmla="*/ 1261292 w 1493067"/>
              <a:gd name="connsiteY267" fmla="*/ 1009650 h 1273175"/>
              <a:gd name="connsiteX268" fmla="*/ 1273992 w 1493067"/>
              <a:gd name="connsiteY268" fmla="*/ 1028700 h 1273175"/>
              <a:gd name="connsiteX269" fmla="*/ 1277167 w 1493067"/>
              <a:gd name="connsiteY269" fmla="*/ 1041400 h 1273175"/>
              <a:gd name="connsiteX270" fmla="*/ 1308917 w 1493067"/>
              <a:gd name="connsiteY270" fmla="*/ 1073150 h 1273175"/>
              <a:gd name="connsiteX271" fmla="*/ 1327967 w 1493067"/>
              <a:gd name="connsiteY271" fmla="*/ 1082675 h 1273175"/>
              <a:gd name="connsiteX272" fmla="*/ 1337492 w 1493067"/>
              <a:gd name="connsiteY272" fmla="*/ 1092200 h 1273175"/>
              <a:gd name="connsiteX273" fmla="*/ 1343842 w 1493067"/>
              <a:gd name="connsiteY273" fmla="*/ 1101725 h 1273175"/>
              <a:gd name="connsiteX274" fmla="*/ 1362892 w 1493067"/>
              <a:gd name="connsiteY274" fmla="*/ 1114425 h 1273175"/>
              <a:gd name="connsiteX275" fmla="*/ 1375592 w 1493067"/>
              <a:gd name="connsiteY275" fmla="*/ 1133475 h 1273175"/>
              <a:gd name="connsiteX276" fmla="*/ 1385117 w 1493067"/>
              <a:gd name="connsiteY276" fmla="*/ 1155700 h 1273175"/>
              <a:gd name="connsiteX277" fmla="*/ 1388292 w 1493067"/>
              <a:gd name="connsiteY277" fmla="*/ 1174750 h 1273175"/>
              <a:gd name="connsiteX278" fmla="*/ 1407342 w 1493067"/>
              <a:gd name="connsiteY278" fmla="*/ 1171575 h 1273175"/>
              <a:gd name="connsiteX279" fmla="*/ 1416867 w 1493067"/>
              <a:gd name="connsiteY279" fmla="*/ 1168400 h 1273175"/>
              <a:gd name="connsiteX280" fmla="*/ 1442267 w 1493067"/>
              <a:gd name="connsiteY280" fmla="*/ 1152525 h 1273175"/>
              <a:gd name="connsiteX281" fmla="*/ 1451792 w 1493067"/>
              <a:gd name="connsiteY281" fmla="*/ 1200150 h 1273175"/>
              <a:gd name="connsiteX282" fmla="*/ 1474017 w 1493067"/>
              <a:gd name="connsiteY282" fmla="*/ 1209675 h 1273175"/>
              <a:gd name="connsiteX283" fmla="*/ 1486717 w 1493067"/>
              <a:gd name="connsiteY283" fmla="*/ 1206500 h 1273175"/>
              <a:gd name="connsiteX284" fmla="*/ 1493067 w 1493067"/>
              <a:gd name="connsiteY284" fmla="*/ 1187450 h 1273175"/>
              <a:gd name="connsiteX285" fmla="*/ 1486717 w 1493067"/>
              <a:gd name="connsiteY285" fmla="*/ 1143000 h 1273175"/>
              <a:gd name="connsiteX286" fmla="*/ 1461317 w 1493067"/>
              <a:gd name="connsiteY286" fmla="*/ 1120775 h 1273175"/>
              <a:gd name="connsiteX287" fmla="*/ 1451792 w 1493067"/>
              <a:gd name="connsiteY287" fmla="*/ 1114425 h 1273175"/>
              <a:gd name="connsiteX288" fmla="*/ 1423217 w 1493067"/>
              <a:gd name="connsiteY288" fmla="*/ 1104900 h 1273175"/>
              <a:gd name="connsiteX289" fmla="*/ 1394642 w 1493067"/>
              <a:gd name="connsiteY289" fmla="*/ 1089025 h 1273175"/>
              <a:gd name="connsiteX290" fmla="*/ 1381942 w 1493067"/>
              <a:gd name="connsiteY290" fmla="*/ 1069975 h 1273175"/>
              <a:gd name="connsiteX291" fmla="*/ 1372417 w 1493067"/>
              <a:gd name="connsiteY291" fmla="*/ 1060450 h 1273175"/>
              <a:gd name="connsiteX292" fmla="*/ 1366067 w 1493067"/>
              <a:gd name="connsiteY292" fmla="*/ 1047750 h 1273175"/>
              <a:gd name="connsiteX293" fmla="*/ 1347017 w 1493067"/>
              <a:gd name="connsiteY293" fmla="*/ 1035050 h 1273175"/>
              <a:gd name="connsiteX294" fmla="*/ 1334317 w 1493067"/>
              <a:gd name="connsiteY294" fmla="*/ 1012825 h 1273175"/>
              <a:gd name="connsiteX295" fmla="*/ 1324792 w 1493067"/>
              <a:gd name="connsiteY295" fmla="*/ 1003300 h 1273175"/>
              <a:gd name="connsiteX296" fmla="*/ 1312092 w 1493067"/>
              <a:gd name="connsiteY296" fmla="*/ 984250 h 1273175"/>
              <a:gd name="connsiteX297" fmla="*/ 1299392 w 1493067"/>
              <a:gd name="connsiteY297" fmla="*/ 955675 h 1273175"/>
              <a:gd name="connsiteX298" fmla="*/ 1283517 w 1493067"/>
              <a:gd name="connsiteY298" fmla="*/ 952500 h 1273175"/>
              <a:gd name="connsiteX299" fmla="*/ 1273992 w 1493067"/>
              <a:gd name="connsiteY299" fmla="*/ 949325 h 1273175"/>
              <a:gd name="connsiteX300" fmla="*/ 1254942 w 1493067"/>
              <a:gd name="connsiteY300" fmla="*/ 936625 h 1273175"/>
              <a:gd name="connsiteX301" fmla="*/ 1248592 w 1493067"/>
              <a:gd name="connsiteY301" fmla="*/ 927100 h 1273175"/>
              <a:gd name="connsiteX302" fmla="*/ 1245417 w 1493067"/>
              <a:gd name="connsiteY302" fmla="*/ 898525 h 1273175"/>
              <a:gd name="connsiteX303" fmla="*/ 1242242 w 1493067"/>
              <a:gd name="connsiteY303" fmla="*/ 889000 h 1273175"/>
              <a:gd name="connsiteX304" fmla="*/ 1213667 w 1493067"/>
              <a:gd name="connsiteY304" fmla="*/ 873125 h 1273175"/>
              <a:gd name="connsiteX305" fmla="*/ 1185092 w 1493067"/>
              <a:gd name="connsiteY305" fmla="*/ 857250 h 1273175"/>
              <a:gd name="connsiteX306" fmla="*/ 1162867 w 1493067"/>
              <a:gd name="connsiteY306" fmla="*/ 863600 h 1273175"/>
              <a:gd name="connsiteX307" fmla="*/ 1150167 w 1493067"/>
              <a:gd name="connsiteY307" fmla="*/ 869950 h 1273175"/>
              <a:gd name="connsiteX308" fmla="*/ 1143817 w 1493067"/>
              <a:gd name="connsiteY308" fmla="*/ 882650 h 1273175"/>
              <a:gd name="connsiteX309" fmla="*/ 1118417 w 1493067"/>
              <a:gd name="connsiteY309" fmla="*/ 898525 h 1273175"/>
              <a:gd name="connsiteX310" fmla="*/ 1108892 w 1493067"/>
              <a:gd name="connsiteY310" fmla="*/ 904875 h 1273175"/>
              <a:gd name="connsiteX311" fmla="*/ 1093017 w 1493067"/>
              <a:gd name="connsiteY311" fmla="*/ 917575 h 1273175"/>
              <a:gd name="connsiteX312" fmla="*/ 1073967 w 1493067"/>
              <a:gd name="connsiteY312" fmla="*/ 904875 h 1273175"/>
              <a:gd name="connsiteX313" fmla="*/ 1048567 w 1493067"/>
              <a:gd name="connsiteY313" fmla="*/ 895350 h 1273175"/>
              <a:gd name="connsiteX314" fmla="*/ 1039042 w 1493067"/>
              <a:gd name="connsiteY314" fmla="*/ 885825 h 1273175"/>
              <a:gd name="connsiteX315" fmla="*/ 997767 w 1493067"/>
              <a:gd name="connsiteY315" fmla="*/ 882650 h 1273175"/>
              <a:gd name="connsiteX316" fmla="*/ 978717 w 1493067"/>
              <a:gd name="connsiteY316" fmla="*/ 882650 h 1273175"/>
              <a:gd name="connsiteX317" fmla="*/ 966017 w 1493067"/>
              <a:gd name="connsiteY317" fmla="*/ 863600 h 1273175"/>
              <a:gd name="connsiteX318" fmla="*/ 962842 w 1493067"/>
              <a:gd name="connsiteY318" fmla="*/ 784225 h 1273175"/>
              <a:gd name="connsiteX319" fmla="*/ 956492 w 1493067"/>
              <a:gd name="connsiteY319" fmla="*/ 771525 h 1273175"/>
              <a:gd name="connsiteX320" fmla="*/ 953317 w 1493067"/>
              <a:gd name="connsiteY320" fmla="*/ 752475 h 1273175"/>
              <a:gd name="connsiteX321" fmla="*/ 946967 w 1493067"/>
              <a:gd name="connsiteY321" fmla="*/ 739775 h 1273175"/>
              <a:gd name="connsiteX322" fmla="*/ 940617 w 1493067"/>
              <a:gd name="connsiteY322" fmla="*/ 720725 h 1273175"/>
              <a:gd name="connsiteX323" fmla="*/ 937442 w 1493067"/>
              <a:gd name="connsiteY323" fmla="*/ 711200 h 1273175"/>
              <a:gd name="connsiteX324" fmla="*/ 934267 w 1493067"/>
              <a:gd name="connsiteY324" fmla="*/ 701675 h 1273175"/>
              <a:gd name="connsiteX325" fmla="*/ 931092 w 1493067"/>
              <a:gd name="connsiteY325" fmla="*/ 669925 h 1273175"/>
              <a:gd name="connsiteX326" fmla="*/ 927917 w 1493067"/>
              <a:gd name="connsiteY326" fmla="*/ 654050 h 1273175"/>
              <a:gd name="connsiteX327" fmla="*/ 918392 w 1493067"/>
              <a:gd name="connsiteY327" fmla="*/ 609600 h 1273175"/>
              <a:gd name="connsiteX328" fmla="*/ 912042 w 1493067"/>
              <a:gd name="connsiteY328" fmla="*/ 577850 h 1273175"/>
              <a:gd name="connsiteX329" fmla="*/ 908867 w 1493067"/>
              <a:gd name="connsiteY329" fmla="*/ 558800 h 1273175"/>
              <a:gd name="connsiteX330" fmla="*/ 902517 w 1493067"/>
              <a:gd name="connsiteY330" fmla="*/ 539750 h 1273175"/>
              <a:gd name="connsiteX331" fmla="*/ 896167 w 1493067"/>
              <a:gd name="connsiteY331" fmla="*/ 514350 h 1273175"/>
              <a:gd name="connsiteX332" fmla="*/ 889817 w 1493067"/>
              <a:gd name="connsiteY332" fmla="*/ 495300 h 1273175"/>
              <a:gd name="connsiteX333" fmla="*/ 886642 w 1493067"/>
              <a:gd name="connsiteY333" fmla="*/ 282575 h 1273175"/>
              <a:gd name="connsiteX334" fmla="*/ 883467 w 1493067"/>
              <a:gd name="connsiteY334" fmla="*/ 180975 h 1273175"/>
              <a:gd name="connsiteX335" fmla="*/ 880292 w 1493067"/>
              <a:gd name="connsiteY335" fmla="*/ 161925 h 1273175"/>
              <a:gd name="connsiteX336" fmla="*/ 870767 w 1493067"/>
              <a:gd name="connsiteY336" fmla="*/ 155575 h 1273175"/>
              <a:gd name="connsiteX337" fmla="*/ 873942 w 1493067"/>
              <a:gd name="connsiteY337" fmla="*/ 158750 h 1273175"/>
              <a:gd name="connsiteX0" fmla="*/ 873942 w 1493067"/>
              <a:gd name="connsiteY0" fmla="*/ 158750 h 1273175"/>
              <a:gd name="connsiteX1" fmla="*/ 864417 w 1493067"/>
              <a:gd name="connsiteY1" fmla="*/ 133350 h 1273175"/>
              <a:gd name="connsiteX2" fmla="*/ 854892 w 1493067"/>
              <a:gd name="connsiteY2" fmla="*/ 127000 h 1273175"/>
              <a:gd name="connsiteX3" fmla="*/ 835842 w 1493067"/>
              <a:gd name="connsiteY3" fmla="*/ 114300 h 1273175"/>
              <a:gd name="connsiteX4" fmla="*/ 816792 w 1493067"/>
              <a:gd name="connsiteY4" fmla="*/ 107950 h 1273175"/>
              <a:gd name="connsiteX5" fmla="*/ 775517 w 1493067"/>
              <a:gd name="connsiteY5" fmla="*/ 111125 h 1273175"/>
              <a:gd name="connsiteX6" fmla="*/ 772342 w 1493067"/>
              <a:gd name="connsiteY6" fmla="*/ 120650 h 1273175"/>
              <a:gd name="connsiteX7" fmla="*/ 762817 w 1493067"/>
              <a:gd name="connsiteY7" fmla="*/ 127000 h 1273175"/>
              <a:gd name="connsiteX8" fmla="*/ 740592 w 1493067"/>
              <a:gd name="connsiteY8" fmla="*/ 133350 h 1273175"/>
              <a:gd name="connsiteX9" fmla="*/ 731067 w 1493067"/>
              <a:gd name="connsiteY9" fmla="*/ 127000 h 1273175"/>
              <a:gd name="connsiteX10" fmla="*/ 721542 w 1493067"/>
              <a:gd name="connsiteY10" fmla="*/ 123825 h 1273175"/>
              <a:gd name="connsiteX11" fmla="*/ 712017 w 1493067"/>
              <a:gd name="connsiteY11" fmla="*/ 117475 h 1273175"/>
              <a:gd name="connsiteX12" fmla="*/ 702492 w 1493067"/>
              <a:gd name="connsiteY12" fmla="*/ 114300 h 1273175"/>
              <a:gd name="connsiteX13" fmla="*/ 680267 w 1493067"/>
              <a:gd name="connsiteY13" fmla="*/ 104775 h 1273175"/>
              <a:gd name="connsiteX14" fmla="*/ 658042 w 1493067"/>
              <a:gd name="connsiteY14" fmla="*/ 101600 h 1273175"/>
              <a:gd name="connsiteX15" fmla="*/ 645342 w 1493067"/>
              <a:gd name="connsiteY15" fmla="*/ 95250 h 1273175"/>
              <a:gd name="connsiteX16" fmla="*/ 635817 w 1493067"/>
              <a:gd name="connsiteY16" fmla="*/ 92075 h 1273175"/>
              <a:gd name="connsiteX17" fmla="*/ 632642 w 1493067"/>
              <a:gd name="connsiteY17" fmla="*/ 82550 h 1273175"/>
              <a:gd name="connsiteX18" fmla="*/ 623117 w 1493067"/>
              <a:gd name="connsiteY18" fmla="*/ 79375 h 1273175"/>
              <a:gd name="connsiteX19" fmla="*/ 578667 w 1493067"/>
              <a:gd name="connsiteY19" fmla="*/ 76200 h 1273175"/>
              <a:gd name="connsiteX20" fmla="*/ 553267 w 1493067"/>
              <a:gd name="connsiteY20" fmla="*/ 73025 h 1273175"/>
              <a:gd name="connsiteX21" fmla="*/ 543742 w 1493067"/>
              <a:gd name="connsiteY21" fmla="*/ 76200 h 1273175"/>
              <a:gd name="connsiteX22" fmla="*/ 546917 w 1493067"/>
              <a:gd name="connsiteY22" fmla="*/ 85725 h 1273175"/>
              <a:gd name="connsiteX23" fmla="*/ 537392 w 1493067"/>
              <a:gd name="connsiteY23" fmla="*/ 57150 h 1273175"/>
              <a:gd name="connsiteX24" fmla="*/ 527867 w 1493067"/>
              <a:gd name="connsiteY24" fmla="*/ 53975 h 1273175"/>
              <a:gd name="connsiteX25" fmla="*/ 508817 w 1493067"/>
              <a:gd name="connsiteY25" fmla="*/ 34925 h 1273175"/>
              <a:gd name="connsiteX26" fmla="*/ 489767 w 1493067"/>
              <a:gd name="connsiteY26" fmla="*/ 22225 h 1273175"/>
              <a:gd name="connsiteX27" fmla="*/ 480242 w 1493067"/>
              <a:gd name="connsiteY27" fmla="*/ 12700 h 1273175"/>
              <a:gd name="connsiteX28" fmla="*/ 461192 w 1493067"/>
              <a:gd name="connsiteY28" fmla="*/ 0 h 1273175"/>
              <a:gd name="connsiteX29" fmla="*/ 445317 w 1493067"/>
              <a:gd name="connsiteY29" fmla="*/ 3175 h 1273175"/>
              <a:gd name="connsiteX30" fmla="*/ 435792 w 1493067"/>
              <a:gd name="connsiteY30" fmla="*/ 6350 h 1273175"/>
              <a:gd name="connsiteX31" fmla="*/ 432617 w 1493067"/>
              <a:gd name="connsiteY31" fmla="*/ 15875 h 1273175"/>
              <a:gd name="connsiteX32" fmla="*/ 426267 w 1493067"/>
              <a:gd name="connsiteY32" fmla="*/ 25400 h 1273175"/>
              <a:gd name="connsiteX33" fmla="*/ 423092 w 1493067"/>
              <a:gd name="connsiteY33" fmla="*/ 34925 h 1273175"/>
              <a:gd name="connsiteX34" fmla="*/ 404042 w 1493067"/>
              <a:gd name="connsiteY34" fmla="*/ 41275 h 1273175"/>
              <a:gd name="connsiteX35" fmla="*/ 394517 w 1493067"/>
              <a:gd name="connsiteY35" fmla="*/ 44450 h 1273175"/>
              <a:gd name="connsiteX36" fmla="*/ 315142 w 1493067"/>
              <a:gd name="connsiteY36" fmla="*/ 50800 h 1273175"/>
              <a:gd name="connsiteX37" fmla="*/ 308792 w 1493067"/>
              <a:gd name="connsiteY37" fmla="*/ 60325 h 1273175"/>
              <a:gd name="connsiteX38" fmla="*/ 289742 w 1493067"/>
              <a:gd name="connsiteY38" fmla="*/ 73025 h 1273175"/>
              <a:gd name="connsiteX39" fmla="*/ 261167 w 1493067"/>
              <a:gd name="connsiteY39" fmla="*/ 85725 h 1273175"/>
              <a:gd name="connsiteX40" fmla="*/ 238942 w 1493067"/>
              <a:gd name="connsiteY40" fmla="*/ 88900 h 1273175"/>
              <a:gd name="connsiteX41" fmla="*/ 229417 w 1493067"/>
              <a:gd name="connsiteY41" fmla="*/ 95250 h 1273175"/>
              <a:gd name="connsiteX42" fmla="*/ 219892 w 1493067"/>
              <a:gd name="connsiteY42" fmla="*/ 104775 h 1273175"/>
              <a:gd name="connsiteX43" fmla="*/ 194492 w 1493067"/>
              <a:gd name="connsiteY43" fmla="*/ 117475 h 1273175"/>
              <a:gd name="connsiteX44" fmla="*/ 191317 w 1493067"/>
              <a:gd name="connsiteY44" fmla="*/ 158750 h 1273175"/>
              <a:gd name="connsiteX45" fmla="*/ 169092 w 1493067"/>
              <a:gd name="connsiteY45" fmla="*/ 155575 h 1273175"/>
              <a:gd name="connsiteX46" fmla="*/ 159567 w 1493067"/>
              <a:gd name="connsiteY46" fmla="*/ 184150 h 1273175"/>
              <a:gd name="connsiteX47" fmla="*/ 146867 w 1493067"/>
              <a:gd name="connsiteY47" fmla="*/ 203200 h 1273175"/>
              <a:gd name="connsiteX48" fmla="*/ 140517 w 1493067"/>
              <a:gd name="connsiteY48" fmla="*/ 212725 h 1273175"/>
              <a:gd name="connsiteX49" fmla="*/ 143692 w 1493067"/>
              <a:gd name="connsiteY49" fmla="*/ 222250 h 1273175"/>
              <a:gd name="connsiteX50" fmla="*/ 146867 w 1493067"/>
              <a:gd name="connsiteY50" fmla="*/ 234950 h 1273175"/>
              <a:gd name="connsiteX51" fmla="*/ 153217 w 1493067"/>
              <a:gd name="connsiteY51" fmla="*/ 244475 h 1273175"/>
              <a:gd name="connsiteX52" fmla="*/ 159567 w 1493067"/>
              <a:gd name="connsiteY52" fmla="*/ 263525 h 1273175"/>
              <a:gd name="connsiteX53" fmla="*/ 175442 w 1493067"/>
              <a:gd name="connsiteY53" fmla="*/ 285750 h 1273175"/>
              <a:gd name="connsiteX54" fmla="*/ 181792 w 1493067"/>
              <a:gd name="connsiteY54" fmla="*/ 295275 h 1273175"/>
              <a:gd name="connsiteX55" fmla="*/ 191317 w 1493067"/>
              <a:gd name="connsiteY55" fmla="*/ 298450 h 1273175"/>
              <a:gd name="connsiteX56" fmla="*/ 210367 w 1493067"/>
              <a:gd name="connsiteY56" fmla="*/ 311150 h 1273175"/>
              <a:gd name="connsiteX57" fmla="*/ 229417 w 1493067"/>
              <a:gd name="connsiteY57" fmla="*/ 323850 h 1273175"/>
              <a:gd name="connsiteX58" fmla="*/ 238942 w 1493067"/>
              <a:gd name="connsiteY58" fmla="*/ 330200 h 1273175"/>
              <a:gd name="connsiteX59" fmla="*/ 248467 w 1493067"/>
              <a:gd name="connsiteY59" fmla="*/ 333375 h 1273175"/>
              <a:gd name="connsiteX60" fmla="*/ 245292 w 1493067"/>
              <a:gd name="connsiteY60" fmla="*/ 352425 h 1273175"/>
              <a:gd name="connsiteX61" fmla="*/ 226242 w 1493067"/>
              <a:gd name="connsiteY61" fmla="*/ 358775 h 1273175"/>
              <a:gd name="connsiteX62" fmla="*/ 223067 w 1493067"/>
              <a:gd name="connsiteY62" fmla="*/ 406400 h 1273175"/>
              <a:gd name="connsiteX63" fmla="*/ 213542 w 1493067"/>
              <a:gd name="connsiteY63" fmla="*/ 412750 h 1273175"/>
              <a:gd name="connsiteX64" fmla="*/ 181792 w 1493067"/>
              <a:gd name="connsiteY64" fmla="*/ 409575 h 1273175"/>
              <a:gd name="connsiteX65" fmla="*/ 162742 w 1493067"/>
              <a:gd name="connsiteY65" fmla="*/ 396875 h 1273175"/>
              <a:gd name="connsiteX66" fmla="*/ 146867 w 1493067"/>
              <a:gd name="connsiteY66" fmla="*/ 368300 h 1273175"/>
              <a:gd name="connsiteX67" fmla="*/ 137342 w 1493067"/>
              <a:gd name="connsiteY67" fmla="*/ 361950 h 1273175"/>
              <a:gd name="connsiteX68" fmla="*/ 111942 w 1493067"/>
              <a:gd name="connsiteY68" fmla="*/ 365125 h 1273175"/>
              <a:gd name="connsiteX69" fmla="*/ 105592 w 1493067"/>
              <a:gd name="connsiteY69" fmla="*/ 374650 h 1273175"/>
              <a:gd name="connsiteX70" fmla="*/ 96067 w 1493067"/>
              <a:gd name="connsiteY70" fmla="*/ 384175 h 1273175"/>
              <a:gd name="connsiteX71" fmla="*/ 86542 w 1493067"/>
              <a:gd name="connsiteY71" fmla="*/ 387350 h 1273175"/>
              <a:gd name="connsiteX72" fmla="*/ 54792 w 1493067"/>
              <a:gd name="connsiteY72" fmla="*/ 396875 h 1273175"/>
              <a:gd name="connsiteX73" fmla="*/ 35742 w 1493067"/>
              <a:gd name="connsiteY73" fmla="*/ 393700 h 1273175"/>
              <a:gd name="connsiteX74" fmla="*/ 32567 w 1493067"/>
              <a:gd name="connsiteY74" fmla="*/ 403225 h 1273175"/>
              <a:gd name="connsiteX75" fmla="*/ 23042 w 1493067"/>
              <a:gd name="connsiteY75" fmla="*/ 422275 h 1273175"/>
              <a:gd name="connsiteX76" fmla="*/ 35742 w 1493067"/>
              <a:gd name="connsiteY76" fmla="*/ 438150 h 1273175"/>
              <a:gd name="connsiteX77" fmla="*/ 54792 w 1493067"/>
              <a:gd name="connsiteY77" fmla="*/ 444500 h 1273175"/>
              <a:gd name="connsiteX78" fmla="*/ 54792 w 1493067"/>
              <a:gd name="connsiteY78" fmla="*/ 473075 h 1273175"/>
              <a:gd name="connsiteX79" fmla="*/ 51617 w 1493067"/>
              <a:gd name="connsiteY79" fmla="*/ 482600 h 1273175"/>
              <a:gd name="connsiteX80" fmla="*/ 57967 w 1493067"/>
              <a:gd name="connsiteY80" fmla="*/ 508000 h 1273175"/>
              <a:gd name="connsiteX81" fmla="*/ 83367 w 1493067"/>
              <a:gd name="connsiteY81" fmla="*/ 520700 h 1273175"/>
              <a:gd name="connsiteX82" fmla="*/ 105592 w 1493067"/>
              <a:gd name="connsiteY82" fmla="*/ 527050 h 1273175"/>
              <a:gd name="connsiteX83" fmla="*/ 150042 w 1493067"/>
              <a:gd name="connsiteY83" fmla="*/ 530225 h 1273175"/>
              <a:gd name="connsiteX84" fmla="*/ 175442 w 1493067"/>
              <a:gd name="connsiteY84" fmla="*/ 536575 h 1273175"/>
              <a:gd name="connsiteX85" fmla="*/ 178617 w 1493067"/>
              <a:gd name="connsiteY85" fmla="*/ 527050 h 1273175"/>
              <a:gd name="connsiteX86" fmla="*/ 188142 w 1493067"/>
              <a:gd name="connsiteY86" fmla="*/ 520700 h 1273175"/>
              <a:gd name="connsiteX87" fmla="*/ 207192 w 1493067"/>
              <a:gd name="connsiteY87" fmla="*/ 514350 h 1273175"/>
              <a:gd name="connsiteX88" fmla="*/ 226242 w 1493067"/>
              <a:gd name="connsiteY88" fmla="*/ 527050 h 1273175"/>
              <a:gd name="connsiteX89" fmla="*/ 219892 w 1493067"/>
              <a:gd name="connsiteY89" fmla="*/ 546100 h 1273175"/>
              <a:gd name="connsiteX90" fmla="*/ 207192 w 1493067"/>
              <a:gd name="connsiteY90" fmla="*/ 584200 h 1273175"/>
              <a:gd name="connsiteX91" fmla="*/ 204017 w 1493067"/>
              <a:gd name="connsiteY91" fmla="*/ 593725 h 1273175"/>
              <a:gd name="connsiteX92" fmla="*/ 194492 w 1493067"/>
              <a:gd name="connsiteY92" fmla="*/ 600075 h 1273175"/>
              <a:gd name="connsiteX93" fmla="*/ 188142 w 1493067"/>
              <a:gd name="connsiteY93" fmla="*/ 609600 h 1273175"/>
              <a:gd name="connsiteX94" fmla="*/ 178617 w 1493067"/>
              <a:gd name="connsiteY94" fmla="*/ 612775 h 1273175"/>
              <a:gd name="connsiteX95" fmla="*/ 159567 w 1493067"/>
              <a:gd name="connsiteY95" fmla="*/ 622300 h 1273175"/>
              <a:gd name="connsiteX96" fmla="*/ 153217 w 1493067"/>
              <a:gd name="connsiteY96" fmla="*/ 612775 h 1273175"/>
              <a:gd name="connsiteX97" fmla="*/ 150042 w 1493067"/>
              <a:gd name="connsiteY97" fmla="*/ 603250 h 1273175"/>
              <a:gd name="connsiteX98" fmla="*/ 140517 w 1493067"/>
              <a:gd name="connsiteY98" fmla="*/ 596900 h 1273175"/>
              <a:gd name="connsiteX99" fmla="*/ 130992 w 1493067"/>
              <a:gd name="connsiteY99" fmla="*/ 606425 h 1273175"/>
              <a:gd name="connsiteX100" fmla="*/ 118292 w 1493067"/>
              <a:gd name="connsiteY100" fmla="*/ 625475 h 1273175"/>
              <a:gd name="connsiteX101" fmla="*/ 108767 w 1493067"/>
              <a:gd name="connsiteY101" fmla="*/ 631825 h 1273175"/>
              <a:gd name="connsiteX102" fmla="*/ 92892 w 1493067"/>
              <a:gd name="connsiteY102" fmla="*/ 628650 h 1273175"/>
              <a:gd name="connsiteX103" fmla="*/ 83367 w 1493067"/>
              <a:gd name="connsiteY103" fmla="*/ 625475 h 1273175"/>
              <a:gd name="connsiteX104" fmla="*/ 70667 w 1493067"/>
              <a:gd name="connsiteY104" fmla="*/ 606425 h 1273175"/>
              <a:gd name="connsiteX105" fmla="*/ 67492 w 1493067"/>
              <a:gd name="connsiteY105" fmla="*/ 615950 h 1273175"/>
              <a:gd name="connsiteX106" fmla="*/ 64317 w 1493067"/>
              <a:gd name="connsiteY106" fmla="*/ 628650 h 1273175"/>
              <a:gd name="connsiteX107" fmla="*/ 51617 w 1493067"/>
              <a:gd name="connsiteY107" fmla="*/ 647700 h 1273175"/>
              <a:gd name="connsiteX108" fmla="*/ 45267 w 1493067"/>
              <a:gd name="connsiteY108" fmla="*/ 657225 h 1273175"/>
              <a:gd name="connsiteX109" fmla="*/ 45267 w 1493067"/>
              <a:gd name="connsiteY109" fmla="*/ 676275 h 1273175"/>
              <a:gd name="connsiteX110" fmla="*/ 35742 w 1493067"/>
              <a:gd name="connsiteY110" fmla="*/ 682625 h 1273175"/>
              <a:gd name="connsiteX111" fmla="*/ 26217 w 1493067"/>
              <a:gd name="connsiteY111" fmla="*/ 692150 h 1273175"/>
              <a:gd name="connsiteX112" fmla="*/ 7167 w 1493067"/>
              <a:gd name="connsiteY112" fmla="*/ 701675 h 1273175"/>
              <a:gd name="connsiteX113" fmla="*/ 817 w 1493067"/>
              <a:gd name="connsiteY113" fmla="*/ 711200 h 1273175"/>
              <a:gd name="connsiteX114" fmla="*/ 10342 w 1493067"/>
              <a:gd name="connsiteY114" fmla="*/ 746125 h 1273175"/>
              <a:gd name="connsiteX115" fmla="*/ 13517 w 1493067"/>
              <a:gd name="connsiteY115" fmla="*/ 755650 h 1273175"/>
              <a:gd name="connsiteX116" fmla="*/ 32567 w 1493067"/>
              <a:gd name="connsiteY116" fmla="*/ 762000 h 1273175"/>
              <a:gd name="connsiteX117" fmla="*/ 32567 w 1493067"/>
              <a:gd name="connsiteY117" fmla="*/ 796925 h 1273175"/>
              <a:gd name="connsiteX118" fmla="*/ 23042 w 1493067"/>
              <a:gd name="connsiteY118" fmla="*/ 800100 h 1273175"/>
              <a:gd name="connsiteX119" fmla="*/ 13517 w 1493067"/>
              <a:gd name="connsiteY119" fmla="*/ 806450 h 1273175"/>
              <a:gd name="connsiteX120" fmla="*/ 10342 w 1493067"/>
              <a:gd name="connsiteY120" fmla="*/ 815975 h 1273175"/>
              <a:gd name="connsiteX121" fmla="*/ 3992 w 1493067"/>
              <a:gd name="connsiteY121" fmla="*/ 825500 h 1273175"/>
              <a:gd name="connsiteX122" fmla="*/ 7167 w 1493067"/>
              <a:gd name="connsiteY122" fmla="*/ 838200 h 1273175"/>
              <a:gd name="connsiteX123" fmla="*/ 23042 w 1493067"/>
              <a:gd name="connsiteY123" fmla="*/ 863600 h 1273175"/>
              <a:gd name="connsiteX124" fmla="*/ 35742 w 1493067"/>
              <a:gd name="connsiteY124" fmla="*/ 882650 h 1273175"/>
              <a:gd name="connsiteX125" fmla="*/ 42092 w 1493067"/>
              <a:gd name="connsiteY125" fmla="*/ 892175 h 1273175"/>
              <a:gd name="connsiteX126" fmla="*/ 51617 w 1493067"/>
              <a:gd name="connsiteY126" fmla="*/ 898525 h 1273175"/>
              <a:gd name="connsiteX127" fmla="*/ 70667 w 1493067"/>
              <a:gd name="connsiteY127" fmla="*/ 892175 h 1273175"/>
              <a:gd name="connsiteX128" fmla="*/ 86542 w 1493067"/>
              <a:gd name="connsiteY128" fmla="*/ 876300 h 1273175"/>
              <a:gd name="connsiteX129" fmla="*/ 102417 w 1493067"/>
              <a:gd name="connsiteY129" fmla="*/ 860425 h 1273175"/>
              <a:gd name="connsiteX130" fmla="*/ 115117 w 1493067"/>
              <a:gd name="connsiteY130" fmla="*/ 879475 h 1273175"/>
              <a:gd name="connsiteX131" fmla="*/ 108767 w 1493067"/>
              <a:gd name="connsiteY131" fmla="*/ 901700 h 1273175"/>
              <a:gd name="connsiteX132" fmla="*/ 111942 w 1493067"/>
              <a:gd name="connsiteY132" fmla="*/ 949325 h 1273175"/>
              <a:gd name="connsiteX133" fmla="*/ 108767 w 1493067"/>
              <a:gd name="connsiteY133" fmla="*/ 962025 h 1273175"/>
              <a:gd name="connsiteX134" fmla="*/ 96067 w 1493067"/>
              <a:gd name="connsiteY134" fmla="*/ 981075 h 1273175"/>
              <a:gd name="connsiteX135" fmla="*/ 108767 w 1493067"/>
              <a:gd name="connsiteY135" fmla="*/ 1003300 h 1273175"/>
              <a:gd name="connsiteX136" fmla="*/ 124642 w 1493067"/>
              <a:gd name="connsiteY136" fmla="*/ 1000125 h 1273175"/>
              <a:gd name="connsiteX137" fmla="*/ 175442 w 1493067"/>
              <a:gd name="connsiteY137" fmla="*/ 1003300 h 1273175"/>
              <a:gd name="connsiteX138" fmla="*/ 188142 w 1493067"/>
              <a:gd name="connsiteY138" fmla="*/ 1022350 h 1273175"/>
              <a:gd name="connsiteX139" fmla="*/ 197667 w 1493067"/>
              <a:gd name="connsiteY139" fmla="*/ 1025525 h 1273175"/>
              <a:gd name="connsiteX140" fmla="*/ 229417 w 1493067"/>
              <a:gd name="connsiteY140" fmla="*/ 1016000 h 1273175"/>
              <a:gd name="connsiteX141" fmla="*/ 238942 w 1493067"/>
              <a:gd name="connsiteY141" fmla="*/ 1009650 h 1273175"/>
              <a:gd name="connsiteX142" fmla="*/ 264342 w 1493067"/>
              <a:gd name="connsiteY142" fmla="*/ 1012825 h 1273175"/>
              <a:gd name="connsiteX143" fmla="*/ 283392 w 1493067"/>
              <a:gd name="connsiteY143" fmla="*/ 1019175 h 1273175"/>
              <a:gd name="connsiteX144" fmla="*/ 289742 w 1493067"/>
              <a:gd name="connsiteY144" fmla="*/ 1028700 h 1273175"/>
              <a:gd name="connsiteX145" fmla="*/ 277042 w 1493067"/>
              <a:gd name="connsiteY145" fmla="*/ 1047750 h 1273175"/>
              <a:gd name="connsiteX146" fmla="*/ 251642 w 1493067"/>
              <a:gd name="connsiteY146" fmla="*/ 1079500 h 1273175"/>
              <a:gd name="connsiteX147" fmla="*/ 245292 w 1493067"/>
              <a:gd name="connsiteY147" fmla="*/ 1089025 h 1273175"/>
              <a:gd name="connsiteX148" fmla="*/ 238942 w 1493067"/>
              <a:gd name="connsiteY148" fmla="*/ 1098550 h 1273175"/>
              <a:gd name="connsiteX149" fmla="*/ 235767 w 1493067"/>
              <a:gd name="connsiteY149" fmla="*/ 1108075 h 1273175"/>
              <a:gd name="connsiteX150" fmla="*/ 229417 w 1493067"/>
              <a:gd name="connsiteY150" fmla="*/ 1117600 h 1273175"/>
              <a:gd name="connsiteX151" fmla="*/ 219892 w 1493067"/>
              <a:gd name="connsiteY151" fmla="*/ 1136650 h 1273175"/>
              <a:gd name="connsiteX152" fmla="*/ 191317 w 1493067"/>
              <a:gd name="connsiteY152" fmla="*/ 1152525 h 1273175"/>
              <a:gd name="connsiteX153" fmla="*/ 169092 w 1493067"/>
              <a:gd name="connsiteY153" fmla="*/ 1171575 h 1273175"/>
              <a:gd name="connsiteX154" fmla="*/ 159567 w 1493067"/>
              <a:gd name="connsiteY154" fmla="*/ 1177925 h 1273175"/>
              <a:gd name="connsiteX155" fmla="*/ 140517 w 1493067"/>
              <a:gd name="connsiteY155" fmla="*/ 1184275 h 1273175"/>
              <a:gd name="connsiteX156" fmla="*/ 134167 w 1493067"/>
              <a:gd name="connsiteY156" fmla="*/ 1193800 h 1273175"/>
              <a:gd name="connsiteX157" fmla="*/ 111942 w 1493067"/>
              <a:gd name="connsiteY157" fmla="*/ 1196975 h 1273175"/>
              <a:gd name="connsiteX158" fmla="*/ 83367 w 1493067"/>
              <a:gd name="connsiteY158" fmla="*/ 1200150 h 1273175"/>
              <a:gd name="connsiteX159" fmla="*/ 70667 w 1493067"/>
              <a:gd name="connsiteY159" fmla="*/ 1203325 h 1273175"/>
              <a:gd name="connsiteX160" fmla="*/ 51617 w 1493067"/>
              <a:gd name="connsiteY160" fmla="*/ 1209675 h 1273175"/>
              <a:gd name="connsiteX161" fmla="*/ 32567 w 1493067"/>
              <a:gd name="connsiteY161" fmla="*/ 1212850 h 1273175"/>
              <a:gd name="connsiteX162" fmla="*/ 7167 w 1493067"/>
              <a:gd name="connsiteY162" fmla="*/ 1219200 h 1273175"/>
              <a:gd name="connsiteX163" fmla="*/ 817 w 1493067"/>
              <a:gd name="connsiteY163" fmla="*/ 1228725 h 1273175"/>
              <a:gd name="connsiteX164" fmla="*/ 7167 w 1493067"/>
              <a:gd name="connsiteY164" fmla="*/ 1247775 h 1273175"/>
              <a:gd name="connsiteX165" fmla="*/ 10342 w 1493067"/>
              <a:gd name="connsiteY165" fmla="*/ 1257300 h 1273175"/>
              <a:gd name="connsiteX166" fmla="*/ 29392 w 1493067"/>
              <a:gd name="connsiteY166" fmla="*/ 1273175 h 1273175"/>
              <a:gd name="connsiteX167" fmla="*/ 111942 w 1493067"/>
              <a:gd name="connsiteY167" fmla="*/ 1263650 h 1273175"/>
              <a:gd name="connsiteX168" fmla="*/ 121467 w 1493067"/>
              <a:gd name="connsiteY168" fmla="*/ 1260475 h 1273175"/>
              <a:gd name="connsiteX169" fmla="*/ 140517 w 1493067"/>
              <a:gd name="connsiteY169" fmla="*/ 1247775 h 1273175"/>
              <a:gd name="connsiteX170" fmla="*/ 150042 w 1493067"/>
              <a:gd name="connsiteY170" fmla="*/ 1238250 h 1273175"/>
              <a:gd name="connsiteX171" fmla="*/ 169092 w 1493067"/>
              <a:gd name="connsiteY171" fmla="*/ 1231900 h 1273175"/>
              <a:gd name="connsiteX172" fmla="*/ 188142 w 1493067"/>
              <a:gd name="connsiteY172" fmla="*/ 1222375 h 1273175"/>
              <a:gd name="connsiteX173" fmla="*/ 197667 w 1493067"/>
              <a:gd name="connsiteY173" fmla="*/ 1212850 h 1273175"/>
              <a:gd name="connsiteX174" fmla="*/ 226242 w 1493067"/>
              <a:gd name="connsiteY174" fmla="*/ 1203325 h 1273175"/>
              <a:gd name="connsiteX175" fmla="*/ 238942 w 1493067"/>
              <a:gd name="connsiteY175" fmla="*/ 1200150 h 1273175"/>
              <a:gd name="connsiteX176" fmla="*/ 248467 w 1493067"/>
              <a:gd name="connsiteY176" fmla="*/ 1193800 h 1273175"/>
              <a:gd name="connsiteX177" fmla="*/ 254817 w 1493067"/>
              <a:gd name="connsiteY177" fmla="*/ 1184275 h 1273175"/>
              <a:gd name="connsiteX178" fmla="*/ 273867 w 1493067"/>
              <a:gd name="connsiteY178" fmla="*/ 1171575 h 1273175"/>
              <a:gd name="connsiteX179" fmla="*/ 283392 w 1493067"/>
              <a:gd name="connsiteY179" fmla="*/ 1165225 h 1273175"/>
              <a:gd name="connsiteX180" fmla="*/ 286567 w 1493067"/>
              <a:gd name="connsiteY180" fmla="*/ 1152525 h 1273175"/>
              <a:gd name="connsiteX181" fmla="*/ 296092 w 1493067"/>
              <a:gd name="connsiteY181" fmla="*/ 1146175 h 1273175"/>
              <a:gd name="connsiteX182" fmla="*/ 305617 w 1493067"/>
              <a:gd name="connsiteY182" fmla="*/ 1136650 h 1273175"/>
              <a:gd name="connsiteX183" fmla="*/ 334192 w 1493067"/>
              <a:gd name="connsiteY183" fmla="*/ 1114425 h 1273175"/>
              <a:gd name="connsiteX184" fmla="*/ 346892 w 1493067"/>
              <a:gd name="connsiteY184" fmla="*/ 1101725 h 1273175"/>
              <a:gd name="connsiteX185" fmla="*/ 356417 w 1493067"/>
              <a:gd name="connsiteY185" fmla="*/ 1092200 h 1273175"/>
              <a:gd name="connsiteX186" fmla="*/ 375467 w 1493067"/>
              <a:gd name="connsiteY186" fmla="*/ 1085850 h 1273175"/>
              <a:gd name="connsiteX187" fmla="*/ 378642 w 1493067"/>
              <a:gd name="connsiteY187" fmla="*/ 1076325 h 1273175"/>
              <a:gd name="connsiteX188" fmla="*/ 388167 w 1493067"/>
              <a:gd name="connsiteY188" fmla="*/ 1073150 h 1273175"/>
              <a:gd name="connsiteX189" fmla="*/ 410392 w 1493067"/>
              <a:gd name="connsiteY189" fmla="*/ 1060450 h 1273175"/>
              <a:gd name="connsiteX190" fmla="*/ 419917 w 1493067"/>
              <a:gd name="connsiteY190" fmla="*/ 1057275 h 1273175"/>
              <a:gd name="connsiteX191" fmla="*/ 432617 w 1493067"/>
              <a:gd name="connsiteY191" fmla="*/ 1038225 h 1273175"/>
              <a:gd name="connsiteX192" fmla="*/ 435792 w 1493067"/>
              <a:gd name="connsiteY192" fmla="*/ 1028700 h 1273175"/>
              <a:gd name="connsiteX193" fmla="*/ 432617 w 1493067"/>
              <a:gd name="connsiteY193" fmla="*/ 1012825 h 1273175"/>
              <a:gd name="connsiteX194" fmla="*/ 423092 w 1493067"/>
              <a:gd name="connsiteY194" fmla="*/ 1009650 h 1273175"/>
              <a:gd name="connsiteX195" fmla="*/ 413567 w 1493067"/>
              <a:gd name="connsiteY195" fmla="*/ 1003300 h 1273175"/>
              <a:gd name="connsiteX196" fmla="*/ 413567 w 1493067"/>
              <a:gd name="connsiteY196" fmla="*/ 981075 h 1273175"/>
              <a:gd name="connsiteX197" fmla="*/ 432617 w 1493067"/>
              <a:gd name="connsiteY197" fmla="*/ 971550 h 1273175"/>
              <a:gd name="connsiteX198" fmla="*/ 445317 w 1493067"/>
              <a:gd name="connsiteY198" fmla="*/ 965200 h 1273175"/>
              <a:gd name="connsiteX199" fmla="*/ 454842 w 1493067"/>
              <a:gd name="connsiteY199" fmla="*/ 962025 h 1273175"/>
              <a:gd name="connsiteX200" fmla="*/ 483417 w 1493067"/>
              <a:gd name="connsiteY200" fmla="*/ 946150 h 1273175"/>
              <a:gd name="connsiteX201" fmla="*/ 496117 w 1493067"/>
              <a:gd name="connsiteY201" fmla="*/ 917575 h 1273175"/>
              <a:gd name="connsiteX202" fmla="*/ 499292 w 1493067"/>
              <a:gd name="connsiteY202" fmla="*/ 904875 h 1273175"/>
              <a:gd name="connsiteX203" fmla="*/ 511992 w 1493067"/>
              <a:gd name="connsiteY203" fmla="*/ 901700 h 1273175"/>
              <a:gd name="connsiteX204" fmla="*/ 521517 w 1493067"/>
              <a:gd name="connsiteY204" fmla="*/ 892175 h 1273175"/>
              <a:gd name="connsiteX205" fmla="*/ 540567 w 1493067"/>
              <a:gd name="connsiteY205" fmla="*/ 879475 h 1273175"/>
              <a:gd name="connsiteX206" fmla="*/ 553267 w 1493067"/>
              <a:gd name="connsiteY206" fmla="*/ 860425 h 1273175"/>
              <a:gd name="connsiteX207" fmla="*/ 556442 w 1493067"/>
              <a:gd name="connsiteY207" fmla="*/ 850900 h 1273175"/>
              <a:gd name="connsiteX208" fmla="*/ 575492 w 1493067"/>
              <a:gd name="connsiteY208" fmla="*/ 831850 h 1273175"/>
              <a:gd name="connsiteX209" fmla="*/ 600892 w 1493067"/>
              <a:gd name="connsiteY209" fmla="*/ 825500 h 1273175"/>
              <a:gd name="connsiteX210" fmla="*/ 616767 w 1493067"/>
              <a:gd name="connsiteY210" fmla="*/ 828675 h 1273175"/>
              <a:gd name="connsiteX211" fmla="*/ 613592 w 1493067"/>
              <a:gd name="connsiteY211" fmla="*/ 847725 h 1273175"/>
              <a:gd name="connsiteX212" fmla="*/ 594542 w 1493067"/>
              <a:gd name="connsiteY212" fmla="*/ 860425 h 1273175"/>
              <a:gd name="connsiteX213" fmla="*/ 585017 w 1493067"/>
              <a:gd name="connsiteY213" fmla="*/ 869950 h 1273175"/>
              <a:gd name="connsiteX214" fmla="*/ 572317 w 1493067"/>
              <a:gd name="connsiteY214" fmla="*/ 889000 h 1273175"/>
              <a:gd name="connsiteX215" fmla="*/ 543742 w 1493067"/>
              <a:gd name="connsiteY215" fmla="*/ 898525 h 1273175"/>
              <a:gd name="connsiteX216" fmla="*/ 534217 w 1493067"/>
              <a:gd name="connsiteY216" fmla="*/ 901700 h 1273175"/>
              <a:gd name="connsiteX217" fmla="*/ 521517 w 1493067"/>
              <a:gd name="connsiteY217" fmla="*/ 920750 h 1273175"/>
              <a:gd name="connsiteX218" fmla="*/ 515167 w 1493067"/>
              <a:gd name="connsiteY218" fmla="*/ 939800 h 1273175"/>
              <a:gd name="connsiteX219" fmla="*/ 521517 w 1493067"/>
              <a:gd name="connsiteY219" fmla="*/ 971550 h 1273175"/>
              <a:gd name="connsiteX220" fmla="*/ 531042 w 1493067"/>
              <a:gd name="connsiteY220" fmla="*/ 981075 h 1273175"/>
              <a:gd name="connsiteX221" fmla="*/ 559617 w 1493067"/>
              <a:gd name="connsiteY221" fmla="*/ 977900 h 1273175"/>
              <a:gd name="connsiteX222" fmla="*/ 569142 w 1493067"/>
              <a:gd name="connsiteY222" fmla="*/ 974725 h 1273175"/>
              <a:gd name="connsiteX223" fmla="*/ 578667 w 1493067"/>
              <a:gd name="connsiteY223" fmla="*/ 965200 h 1273175"/>
              <a:gd name="connsiteX224" fmla="*/ 597717 w 1493067"/>
              <a:gd name="connsiteY224" fmla="*/ 958850 h 1273175"/>
              <a:gd name="connsiteX225" fmla="*/ 604067 w 1493067"/>
              <a:gd name="connsiteY225" fmla="*/ 949325 h 1273175"/>
              <a:gd name="connsiteX226" fmla="*/ 626292 w 1493067"/>
              <a:gd name="connsiteY226" fmla="*/ 939800 h 1273175"/>
              <a:gd name="connsiteX227" fmla="*/ 635817 w 1493067"/>
              <a:gd name="connsiteY227" fmla="*/ 930275 h 1273175"/>
              <a:gd name="connsiteX228" fmla="*/ 645342 w 1493067"/>
              <a:gd name="connsiteY228" fmla="*/ 927100 h 1273175"/>
              <a:gd name="connsiteX229" fmla="*/ 683442 w 1493067"/>
              <a:gd name="connsiteY229" fmla="*/ 923925 h 1273175"/>
              <a:gd name="connsiteX230" fmla="*/ 683442 w 1493067"/>
              <a:gd name="connsiteY230" fmla="*/ 898525 h 1273175"/>
              <a:gd name="connsiteX231" fmla="*/ 673917 w 1493067"/>
              <a:gd name="connsiteY231" fmla="*/ 895350 h 1273175"/>
              <a:gd name="connsiteX232" fmla="*/ 661217 w 1493067"/>
              <a:gd name="connsiteY232" fmla="*/ 876300 h 1273175"/>
              <a:gd name="connsiteX233" fmla="*/ 677092 w 1493067"/>
              <a:gd name="connsiteY233" fmla="*/ 860425 h 1273175"/>
              <a:gd name="connsiteX234" fmla="*/ 689792 w 1493067"/>
              <a:gd name="connsiteY234" fmla="*/ 857250 h 1273175"/>
              <a:gd name="connsiteX235" fmla="*/ 734242 w 1493067"/>
              <a:gd name="connsiteY235" fmla="*/ 847725 h 1273175"/>
              <a:gd name="connsiteX236" fmla="*/ 750117 w 1493067"/>
              <a:gd name="connsiteY236" fmla="*/ 885825 h 1273175"/>
              <a:gd name="connsiteX237" fmla="*/ 769167 w 1493067"/>
              <a:gd name="connsiteY237" fmla="*/ 889000 h 1273175"/>
              <a:gd name="connsiteX238" fmla="*/ 778692 w 1493067"/>
              <a:gd name="connsiteY238" fmla="*/ 892175 h 1273175"/>
              <a:gd name="connsiteX239" fmla="*/ 791392 w 1493067"/>
              <a:gd name="connsiteY239" fmla="*/ 895350 h 1273175"/>
              <a:gd name="connsiteX240" fmla="*/ 816792 w 1493067"/>
              <a:gd name="connsiteY240" fmla="*/ 901700 h 1273175"/>
              <a:gd name="connsiteX241" fmla="*/ 823142 w 1493067"/>
              <a:gd name="connsiteY241" fmla="*/ 911225 h 1273175"/>
              <a:gd name="connsiteX242" fmla="*/ 832667 w 1493067"/>
              <a:gd name="connsiteY242" fmla="*/ 930275 h 1273175"/>
              <a:gd name="connsiteX243" fmla="*/ 842192 w 1493067"/>
              <a:gd name="connsiteY243" fmla="*/ 936625 h 1273175"/>
              <a:gd name="connsiteX244" fmla="*/ 854892 w 1493067"/>
              <a:gd name="connsiteY244" fmla="*/ 933450 h 1273175"/>
              <a:gd name="connsiteX245" fmla="*/ 873942 w 1493067"/>
              <a:gd name="connsiteY245" fmla="*/ 920750 h 1273175"/>
              <a:gd name="connsiteX246" fmla="*/ 886642 w 1493067"/>
              <a:gd name="connsiteY246" fmla="*/ 917575 h 1273175"/>
              <a:gd name="connsiteX247" fmla="*/ 956492 w 1493067"/>
              <a:gd name="connsiteY247" fmla="*/ 920750 h 1273175"/>
              <a:gd name="connsiteX248" fmla="*/ 966017 w 1493067"/>
              <a:gd name="connsiteY248" fmla="*/ 923925 h 1273175"/>
              <a:gd name="connsiteX249" fmla="*/ 985067 w 1493067"/>
              <a:gd name="connsiteY249" fmla="*/ 927100 h 1273175"/>
              <a:gd name="connsiteX250" fmla="*/ 994592 w 1493067"/>
              <a:gd name="connsiteY250" fmla="*/ 930275 h 1273175"/>
              <a:gd name="connsiteX251" fmla="*/ 1010467 w 1493067"/>
              <a:gd name="connsiteY251" fmla="*/ 933450 h 1273175"/>
              <a:gd name="connsiteX252" fmla="*/ 1029517 w 1493067"/>
              <a:gd name="connsiteY252" fmla="*/ 939800 h 1273175"/>
              <a:gd name="connsiteX253" fmla="*/ 1042217 w 1493067"/>
              <a:gd name="connsiteY253" fmla="*/ 942975 h 1273175"/>
              <a:gd name="connsiteX254" fmla="*/ 1064442 w 1493067"/>
              <a:gd name="connsiteY254" fmla="*/ 955675 h 1273175"/>
              <a:gd name="connsiteX255" fmla="*/ 1102542 w 1493067"/>
              <a:gd name="connsiteY255" fmla="*/ 974725 h 1273175"/>
              <a:gd name="connsiteX256" fmla="*/ 1108892 w 1493067"/>
              <a:gd name="connsiteY256" fmla="*/ 984250 h 1273175"/>
              <a:gd name="connsiteX257" fmla="*/ 1127942 w 1493067"/>
              <a:gd name="connsiteY257" fmla="*/ 990600 h 1273175"/>
              <a:gd name="connsiteX258" fmla="*/ 1134292 w 1493067"/>
              <a:gd name="connsiteY258" fmla="*/ 1000125 h 1273175"/>
              <a:gd name="connsiteX259" fmla="*/ 1156517 w 1493067"/>
              <a:gd name="connsiteY259" fmla="*/ 996950 h 1273175"/>
              <a:gd name="connsiteX260" fmla="*/ 1166042 w 1493067"/>
              <a:gd name="connsiteY260" fmla="*/ 990600 h 1273175"/>
              <a:gd name="connsiteX261" fmla="*/ 1169217 w 1493067"/>
              <a:gd name="connsiteY261" fmla="*/ 977900 h 1273175"/>
              <a:gd name="connsiteX262" fmla="*/ 1197792 w 1493067"/>
              <a:gd name="connsiteY262" fmla="*/ 955675 h 1273175"/>
              <a:gd name="connsiteX263" fmla="*/ 1216842 w 1493067"/>
              <a:gd name="connsiteY263" fmla="*/ 958850 h 1273175"/>
              <a:gd name="connsiteX264" fmla="*/ 1223192 w 1493067"/>
              <a:gd name="connsiteY264" fmla="*/ 968375 h 1273175"/>
              <a:gd name="connsiteX265" fmla="*/ 1232717 w 1493067"/>
              <a:gd name="connsiteY265" fmla="*/ 987425 h 1273175"/>
              <a:gd name="connsiteX266" fmla="*/ 1251767 w 1493067"/>
              <a:gd name="connsiteY266" fmla="*/ 1000125 h 1273175"/>
              <a:gd name="connsiteX267" fmla="*/ 1261292 w 1493067"/>
              <a:gd name="connsiteY267" fmla="*/ 1009650 h 1273175"/>
              <a:gd name="connsiteX268" fmla="*/ 1273992 w 1493067"/>
              <a:gd name="connsiteY268" fmla="*/ 1028700 h 1273175"/>
              <a:gd name="connsiteX269" fmla="*/ 1277167 w 1493067"/>
              <a:gd name="connsiteY269" fmla="*/ 1041400 h 1273175"/>
              <a:gd name="connsiteX270" fmla="*/ 1308917 w 1493067"/>
              <a:gd name="connsiteY270" fmla="*/ 1073150 h 1273175"/>
              <a:gd name="connsiteX271" fmla="*/ 1327967 w 1493067"/>
              <a:gd name="connsiteY271" fmla="*/ 1082675 h 1273175"/>
              <a:gd name="connsiteX272" fmla="*/ 1337492 w 1493067"/>
              <a:gd name="connsiteY272" fmla="*/ 1092200 h 1273175"/>
              <a:gd name="connsiteX273" fmla="*/ 1343842 w 1493067"/>
              <a:gd name="connsiteY273" fmla="*/ 1101725 h 1273175"/>
              <a:gd name="connsiteX274" fmla="*/ 1362892 w 1493067"/>
              <a:gd name="connsiteY274" fmla="*/ 1114425 h 1273175"/>
              <a:gd name="connsiteX275" fmla="*/ 1375592 w 1493067"/>
              <a:gd name="connsiteY275" fmla="*/ 1133475 h 1273175"/>
              <a:gd name="connsiteX276" fmla="*/ 1385117 w 1493067"/>
              <a:gd name="connsiteY276" fmla="*/ 1155700 h 1273175"/>
              <a:gd name="connsiteX277" fmla="*/ 1388292 w 1493067"/>
              <a:gd name="connsiteY277" fmla="*/ 1174750 h 1273175"/>
              <a:gd name="connsiteX278" fmla="*/ 1407342 w 1493067"/>
              <a:gd name="connsiteY278" fmla="*/ 1171575 h 1273175"/>
              <a:gd name="connsiteX279" fmla="*/ 1416867 w 1493067"/>
              <a:gd name="connsiteY279" fmla="*/ 1168400 h 1273175"/>
              <a:gd name="connsiteX280" fmla="*/ 1442267 w 1493067"/>
              <a:gd name="connsiteY280" fmla="*/ 1152525 h 1273175"/>
              <a:gd name="connsiteX281" fmla="*/ 1451792 w 1493067"/>
              <a:gd name="connsiteY281" fmla="*/ 1200150 h 1273175"/>
              <a:gd name="connsiteX282" fmla="*/ 1474017 w 1493067"/>
              <a:gd name="connsiteY282" fmla="*/ 1209675 h 1273175"/>
              <a:gd name="connsiteX283" fmla="*/ 1486717 w 1493067"/>
              <a:gd name="connsiteY283" fmla="*/ 1206500 h 1273175"/>
              <a:gd name="connsiteX284" fmla="*/ 1493067 w 1493067"/>
              <a:gd name="connsiteY284" fmla="*/ 1187450 h 1273175"/>
              <a:gd name="connsiteX285" fmla="*/ 1486717 w 1493067"/>
              <a:gd name="connsiteY285" fmla="*/ 1143000 h 1273175"/>
              <a:gd name="connsiteX286" fmla="*/ 1461317 w 1493067"/>
              <a:gd name="connsiteY286" fmla="*/ 1120775 h 1273175"/>
              <a:gd name="connsiteX287" fmla="*/ 1451792 w 1493067"/>
              <a:gd name="connsiteY287" fmla="*/ 1114425 h 1273175"/>
              <a:gd name="connsiteX288" fmla="*/ 1423217 w 1493067"/>
              <a:gd name="connsiteY288" fmla="*/ 1104900 h 1273175"/>
              <a:gd name="connsiteX289" fmla="*/ 1394642 w 1493067"/>
              <a:gd name="connsiteY289" fmla="*/ 1089025 h 1273175"/>
              <a:gd name="connsiteX290" fmla="*/ 1381942 w 1493067"/>
              <a:gd name="connsiteY290" fmla="*/ 1069975 h 1273175"/>
              <a:gd name="connsiteX291" fmla="*/ 1372417 w 1493067"/>
              <a:gd name="connsiteY291" fmla="*/ 1060450 h 1273175"/>
              <a:gd name="connsiteX292" fmla="*/ 1366067 w 1493067"/>
              <a:gd name="connsiteY292" fmla="*/ 1047750 h 1273175"/>
              <a:gd name="connsiteX293" fmla="*/ 1347017 w 1493067"/>
              <a:gd name="connsiteY293" fmla="*/ 1035050 h 1273175"/>
              <a:gd name="connsiteX294" fmla="*/ 1334317 w 1493067"/>
              <a:gd name="connsiteY294" fmla="*/ 1012825 h 1273175"/>
              <a:gd name="connsiteX295" fmla="*/ 1324792 w 1493067"/>
              <a:gd name="connsiteY295" fmla="*/ 1003300 h 1273175"/>
              <a:gd name="connsiteX296" fmla="*/ 1312092 w 1493067"/>
              <a:gd name="connsiteY296" fmla="*/ 984250 h 1273175"/>
              <a:gd name="connsiteX297" fmla="*/ 1299392 w 1493067"/>
              <a:gd name="connsiteY297" fmla="*/ 955675 h 1273175"/>
              <a:gd name="connsiteX298" fmla="*/ 1283517 w 1493067"/>
              <a:gd name="connsiteY298" fmla="*/ 952500 h 1273175"/>
              <a:gd name="connsiteX299" fmla="*/ 1273992 w 1493067"/>
              <a:gd name="connsiteY299" fmla="*/ 949325 h 1273175"/>
              <a:gd name="connsiteX300" fmla="*/ 1254942 w 1493067"/>
              <a:gd name="connsiteY300" fmla="*/ 936625 h 1273175"/>
              <a:gd name="connsiteX301" fmla="*/ 1248592 w 1493067"/>
              <a:gd name="connsiteY301" fmla="*/ 927100 h 1273175"/>
              <a:gd name="connsiteX302" fmla="*/ 1245417 w 1493067"/>
              <a:gd name="connsiteY302" fmla="*/ 898525 h 1273175"/>
              <a:gd name="connsiteX303" fmla="*/ 1242242 w 1493067"/>
              <a:gd name="connsiteY303" fmla="*/ 889000 h 1273175"/>
              <a:gd name="connsiteX304" fmla="*/ 1213667 w 1493067"/>
              <a:gd name="connsiteY304" fmla="*/ 873125 h 1273175"/>
              <a:gd name="connsiteX305" fmla="*/ 1185092 w 1493067"/>
              <a:gd name="connsiteY305" fmla="*/ 857250 h 1273175"/>
              <a:gd name="connsiteX306" fmla="*/ 1162867 w 1493067"/>
              <a:gd name="connsiteY306" fmla="*/ 863600 h 1273175"/>
              <a:gd name="connsiteX307" fmla="*/ 1150167 w 1493067"/>
              <a:gd name="connsiteY307" fmla="*/ 869950 h 1273175"/>
              <a:gd name="connsiteX308" fmla="*/ 1143817 w 1493067"/>
              <a:gd name="connsiteY308" fmla="*/ 882650 h 1273175"/>
              <a:gd name="connsiteX309" fmla="*/ 1118417 w 1493067"/>
              <a:gd name="connsiteY309" fmla="*/ 898525 h 1273175"/>
              <a:gd name="connsiteX310" fmla="*/ 1108892 w 1493067"/>
              <a:gd name="connsiteY310" fmla="*/ 904875 h 1273175"/>
              <a:gd name="connsiteX311" fmla="*/ 1093017 w 1493067"/>
              <a:gd name="connsiteY311" fmla="*/ 917575 h 1273175"/>
              <a:gd name="connsiteX312" fmla="*/ 1073967 w 1493067"/>
              <a:gd name="connsiteY312" fmla="*/ 904875 h 1273175"/>
              <a:gd name="connsiteX313" fmla="*/ 1048567 w 1493067"/>
              <a:gd name="connsiteY313" fmla="*/ 895350 h 1273175"/>
              <a:gd name="connsiteX314" fmla="*/ 1039042 w 1493067"/>
              <a:gd name="connsiteY314" fmla="*/ 885825 h 1273175"/>
              <a:gd name="connsiteX315" fmla="*/ 997767 w 1493067"/>
              <a:gd name="connsiteY315" fmla="*/ 882650 h 1273175"/>
              <a:gd name="connsiteX316" fmla="*/ 978717 w 1493067"/>
              <a:gd name="connsiteY316" fmla="*/ 882650 h 1273175"/>
              <a:gd name="connsiteX317" fmla="*/ 966017 w 1493067"/>
              <a:gd name="connsiteY317" fmla="*/ 863600 h 1273175"/>
              <a:gd name="connsiteX318" fmla="*/ 962842 w 1493067"/>
              <a:gd name="connsiteY318" fmla="*/ 784225 h 1273175"/>
              <a:gd name="connsiteX319" fmla="*/ 956492 w 1493067"/>
              <a:gd name="connsiteY319" fmla="*/ 771525 h 1273175"/>
              <a:gd name="connsiteX320" fmla="*/ 953317 w 1493067"/>
              <a:gd name="connsiteY320" fmla="*/ 752475 h 1273175"/>
              <a:gd name="connsiteX321" fmla="*/ 946967 w 1493067"/>
              <a:gd name="connsiteY321" fmla="*/ 739775 h 1273175"/>
              <a:gd name="connsiteX322" fmla="*/ 940617 w 1493067"/>
              <a:gd name="connsiteY322" fmla="*/ 720725 h 1273175"/>
              <a:gd name="connsiteX323" fmla="*/ 937442 w 1493067"/>
              <a:gd name="connsiteY323" fmla="*/ 711200 h 1273175"/>
              <a:gd name="connsiteX324" fmla="*/ 934267 w 1493067"/>
              <a:gd name="connsiteY324" fmla="*/ 701675 h 1273175"/>
              <a:gd name="connsiteX325" fmla="*/ 931092 w 1493067"/>
              <a:gd name="connsiteY325" fmla="*/ 669925 h 1273175"/>
              <a:gd name="connsiteX326" fmla="*/ 927917 w 1493067"/>
              <a:gd name="connsiteY326" fmla="*/ 654050 h 1273175"/>
              <a:gd name="connsiteX327" fmla="*/ 918392 w 1493067"/>
              <a:gd name="connsiteY327" fmla="*/ 609600 h 1273175"/>
              <a:gd name="connsiteX328" fmla="*/ 912042 w 1493067"/>
              <a:gd name="connsiteY328" fmla="*/ 577850 h 1273175"/>
              <a:gd name="connsiteX329" fmla="*/ 908867 w 1493067"/>
              <a:gd name="connsiteY329" fmla="*/ 558800 h 1273175"/>
              <a:gd name="connsiteX330" fmla="*/ 902517 w 1493067"/>
              <a:gd name="connsiteY330" fmla="*/ 539750 h 1273175"/>
              <a:gd name="connsiteX331" fmla="*/ 896167 w 1493067"/>
              <a:gd name="connsiteY331" fmla="*/ 514350 h 1273175"/>
              <a:gd name="connsiteX332" fmla="*/ 889817 w 1493067"/>
              <a:gd name="connsiteY332" fmla="*/ 495300 h 1273175"/>
              <a:gd name="connsiteX333" fmla="*/ 886642 w 1493067"/>
              <a:gd name="connsiteY333" fmla="*/ 282575 h 1273175"/>
              <a:gd name="connsiteX334" fmla="*/ 883467 w 1493067"/>
              <a:gd name="connsiteY334" fmla="*/ 180975 h 1273175"/>
              <a:gd name="connsiteX335" fmla="*/ 880292 w 1493067"/>
              <a:gd name="connsiteY335" fmla="*/ 161925 h 1273175"/>
              <a:gd name="connsiteX336" fmla="*/ 873942 w 1493067"/>
              <a:gd name="connsiteY336" fmla="*/ 158750 h 1273175"/>
              <a:gd name="connsiteX0" fmla="*/ 873942 w 1493067"/>
              <a:gd name="connsiteY0" fmla="*/ 158750 h 1273175"/>
              <a:gd name="connsiteX1" fmla="*/ 864417 w 1493067"/>
              <a:gd name="connsiteY1" fmla="*/ 133350 h 1273175"/>
              <a:gd name="connsiteX2" fmla="*/ 854892 w 1493067"/>
              <a:gd name="connsiteY2" fmla="*/ 127000 h 1273175"/>
              <a:gd name="connsiteX3" fmla="*/ 835842 w 1493067"/>
              <a:gd name="connsiteY3" fmla="*/ 114300 h 1273175"/>
              <a:gd name="connsiteX4" fmla="*/ 816792 w 1493067"/>
              <a:gd name="connsiteY4" fmla="*/ 107950 h 1273175"/>
              <a:gd name="connsiteX5" fmla="*/ 775517 w 1493067"/>
              <a:gd name="connsiteY5" fmla="*/ 111125 h 1273175"/>
              <a:gd name="connsiteX6" fmla="*/ 772342 w 1493067"/>
              <a:gd name="connsiteY6" fmla="*/ 120650 h 1273175"/>
              <a:gd name="connsiteX7" fmla="*/ 762817 w 1493067"/>
              <a:gd name="connsiteY7" fmla="*/ 127000 h 1273175"/>
              <a:gd name="connsiteX8" fmla="*/ 740592 w 1493067"/>
              <a:gd name="connsiteY8" fmla="*/ 133350 h 1273175"/>
              <a:gd name="connsiteX9" fmla="*/ 731067 w 1493067"/>
              <a:gd name="connsiteY9" fmla="*/ 127000 h 1273175"/>
              <a:gd name="connsiteX10" fmla="*/ 721542 w 1493067"/>
              <a:gd name="connsiteY10" fmla="*/ 123825 h 1273175"/>
              <a:gd name="connsiteX11" fmla="*/ 712017 w 1493067"/>
              <a:gd name="connsiteY11" fmla="*/ 117475 h 1273175"/>
              <a:gd name="connsiteX12" fmla="*/ 702492 w 1493067"/>
              <a:gd name="connsiteY12" fmla="*/ 114300 h 1273175"/>
              <a:gd name="connsiteX13" fmla="*/ 680267 w 1493067"/>
              <a:gd name="connsiteY13" fmla="*/ 104775 h 1273175"/>
              <a:gd name="connsiteX14" fmla="*/ 658042 w 1493067"/>
              <a:gd name="connsiteY14" fmla="*/ 101600 h 1273175"/>
              <a:gd name="connsiteX15" fmla="*/ 645342 w 1493067"/>
              <a:gd name="connsiteY15" fmla="*/ 95250 h 1273175"/>
              <a:gd name="connsiteX16" fmla="*/ 635817 w 1493067"/>
              <a:gd name="connsiteY16" fmla="*/ 92075 h 1273175"/>
              <a:gd name="connsiteX17" fmla="*/ 632642 w 1493067"/>
              <a:gd name="connsiteY17" fmla="*/ 82550 h 1273175"/>
              <a:gd name="connsiteX18" fmla="*/ 623117 w 1493067"/>
              <a:gd name="connsiteY18" fmla="*/ 79375 h 1273175"/>
              <a:gd name="connsiteX19" fmla="*/ 578667 w 1493067"/>
              <a:gd name="connsiteY19" fmla="*/ 76200 h 1273175"/>
              <a:gd name="connsiteX20" fmla="*/ 553267 w 1493067"/>
              <a:gd name="connsiteY20" fmla="*/ 73025 h 1273175"/>
              <a:gd name="connsiteX21" fmla="*/ 543742 w 1493067"/>
              <a:gd name="connsiteY21" fmla="*/ 76200 h 1273175"/>
              <a:gd name="connsiteX22" fmla="*/ 546917 w 1493067"/>
              <a:gd name="connsiteY22" fmla="*/ 85725 h 1273175"/>
              <a:gd name="connsiteX23" fmla="*/ 537392 w 1493067"/>
              <a:gd name="connsiteY23" fmla="*/ 57150 h 1273175"/>
              <a:gd name="connsiteX24" fmla="*/ 527867 w 1493067"/>
              <a:gd name="connsiteY24" fmla="*/ 53975 h 1273175"/>
              <a:gd name="connsiteX25" fmla="*/ 508817 w 1493067"/>
              <a:gd name="connsiteY25" fmla="*/ 34925 h 1273175"/>
              <a:gd name="connsiteX26" fmla="*/ 489767 w 1493067"/>
              <a:gd name="connsiteY26" fmla="*/ 22225 h 1273175"/>
              <a:gd name="connsiteX27" fmla="*/ 480242 w 1493067"/>
              <a:gd name="connsiteY27" fmla="*/ 12700 h 1273175"/>
              <a:gd name="connsiteX28" fmla="*/ 461192 w 1493067"/>
              <a:gd name="connsiteY28" fmla="*/ 0 h 1273175"/>
              <a:gd name="connsiteX29" fmla="*/ 445317 w 1493067"/>
              <a:gd name="connsiteY29" fmla="*/ 3175 h 1273175"/>
              <a:gd name="connsiteX30" fmla="*/ 435792 w 1493067"/>
              <a:gd name="connsiteY30" fmla="*/ 6350 h 1273175"/>
              <a:gd name="connsiteX31" fmla="*/ 432617 w 1493067"/>
              <a:gd name="connsiteY31" fmla="*/ 15875 h 1273175"/>
              <a:gd name="connsiteX32" fmla="*/ 426267 w 1493067"/>
              <a:gd name="connsiteY32" fmla="*/ 25400 h 1273175"/>
              <a:gd name="connsiteX33" fmla="*/ 423092 w 1493067"/>
              <a:gd name="connsiteY33" fmla="*/ 34925 h 1273175"/>
              <a:gd name="connsiteX34" fmla="*/ 404042 w 1493067"/>
              <a:gd name="connsiteY34" fmla="*/ 41275 h 1273175"/>
              <a:gd name="connsiteX35" fmla="*/ 394517 w 1493067"/>
              <a:gd name="connsiteY35" fmla="*/ 44450 h 1273175"/>
              <a:gd name="connsiteX36" fmla="*/ 315142 w 1493067"/>
              <a:gd name="connsiteY36" fmla="*/ 50800 h 1273175"/>
              <a:gd name="connsiteX37" fmla="*/ 308792 w 1493067"/>
              <a:gd name="connsiteY37" fmla="*/ 60325 h 1273175"/>
              <a:gd name="connsiteX38" fmla="*/ 289742 w 1493067"/>
              <a:gd name="connsiteY38" fmla="*/ 73025 h 1273175"/>
              <a:gd name="connsiteX39" fmla="*/ 261167 w 1493067"/>
              <a:gd name="connsiteY39" fmla="*/ 85725 h 1273175"/>
              <a:gd name="connsiteX40" fmla="*/ 238942 w 1493067"/>
              <a:gd name="connsiteY40" fmla="*/ 88900 h 1273175"/>
              <a:gd name="connsiteX41" fmla="*/ 229417 w 1493067"/>
              <a:gd name="connsiteY41" fmla="*/ 95250 h 1273175"/>
              <a:gd name="connsiteX42" fmla="*/ 219892 w 1493067"/>
              <a:gd name="connsiteY42" fmla="*/ 104775 h 1273175"/>
              <a:gd name="connsiteX43" fmla="*/ 194492 w 1493067"/>
              <a:gd name="connsiteY43" fmla="*/ 117475 h 1273175"/>
              <a:gd name="connsiteX44" fmla="*/ 191317 w 1493067"/>
              <a:gd name="connsiteY44" fmla="*/ 158750 h 1273175"/>
              <a:gd name="connsiteX45" fmla="*/ 169092 w 1493067"/>
              <a:gd name="connsiteY45" fmla="*/ 155575 h 1273175"/>
              <a:gd name="connsiteX46" fmla="*/ 159567 w 1493067"/>
              <a:gd name="connsiteY46" fmla="*/ 184150 h 1273175"/>
              <a:gd name="connsiteX47" fmla="*/ 146867 w 1493067"/>
              <a:gd name="connsiteY47" fmla="*/ 203200 h 1273175"/>
              <a:gd name="connsiteX48" fmla="*/ 140517 w 1493067"/>
              <a:gd name="connsiteY48" fmla="*/ 212725 h 1273175"/>
              <a:gd name="connsiteX49" fmla="*/ 143692 w 1493067"/>
              <a:gd name="connsiteY49" fmla="*/ 222250 h 1273175"/>
              <a:gd name="connsiteX50" fmla="*/ 146867 w 1493067"/>
              <a:gd name="connsiteY50" fmla="*/ 234950 h 1273175"/>
              <a:gd name="connsiteX51" fmla="*/ 153217 w 1493067"/>
              <a:gd name="connsiteY51" fmla="*/ 244475 h 1273175"/>
              <a:gd name="connsiteX52" fmla="*/ 159567 w 1493067"/>
              <a:gd name="connsiteY52" fmla="*/ 263525 h 1273175"/>
              <a:gd name="connsiteX53" fmla="*/ 175442 w 1493067"/>
              <a:gd name="connsiteY53" fmla="*/ 285750 h 1273175"/>
              <a:gd name="connsiteX54" fmla="*/ 181792 w 1493067"/>
              <a:gd name="connsiteY54" fmla="*/ 295275 h 1273175"/>
              <a:gd name="connsiteX55" fmla="*/ 191317 w 1493067"/>
              <a:gd name="connsiteY55" fmla="*/ 298450 h 1273175"/>
              <a:gd name="connsiteX56" fmla="*/ 210367 w 1493067"/>
              <a:gd name="connsiteY56" fmla="*/ 311150 h 1273175"/>
              <a:gd name="connsiteX57" fmla="*/ 229417 w 1493067"/>
              <a:gd name="connsiteY57" fmla="*/ 323850 h 1273175"/>
              <a:gd name="connsiteX58" fmla="*/ 238942 w 1493067"/>
              <a:gd name="connsiteY58" fmla="*/ 330200 h 1273175"/>
              <a:gd name="connsiteX59" fmla="*/ 248467 w 1493067"/>
              <a:gd name="connsiteY59" fmla="*/ 333375 h 1273175"/>
              <a:gd name="connsiteX60" fmla="*/ 245292 w 1493067"/>
              <a:gd name="connsiteY60" fmla="*/ 352425 h 1273175"/>
              <a:gd name="connsiteX61" fmla="*/ 226242 w 1493067"/>
              <a:gd name="connsiteY61" fmla="*/ 358775 h 1273175"/>
              <a:gd name="connsiteX62" fmla="*/ 223067 w 1493067"/>
              <a:gd name="connsiteY62" fmla="*/ 406400 h 1273175"/>
              <a:gd name="connsiteX63" fmla="*/ 213542 w 1493067"/>
              <a:gd name="connsiteY63" fmla="*/ 412750 h 1273175"/>
              <a:gd name="connsiteX64" fmla="*/ 181792 w 1493067"/>
              <a:gd name="connsiteY64" fmla="*/ 409575 h 1273175"/>
              <a:gd name="connsiteX65" fmla="*/ 162742 w 1493067"/>
              <a:gd name="connsiteY65" fmla="*/ 396875 h 1273175"/>
              <a:gd name="connsiteX66" fmla="*/ 146867 w 1493067"/>
              <a:gd name="connsiteY66" fmla="*/ 368300 h 1273175"/>
              <a:gd name="connsiteX67" fmla="*/ 137342 w 1493067"/>
              <a:gd name="connsiteY67" fmla="*/ 361950 h 1273175"/>
              <a:gd name="connsiteX68" fmla="*/ 111942 w 1493067"/>
              <a:gd name="connsiteY68" fmla="*/ 365125 h 1273175"/>
              <a:gd name="connsiteX69" fmla="*/ 105592 w 1493067"/>
              <a:gd name="connsiteY69" fmla="*/ 374650 h 1273175"/>
              <a:gd name="connsiteX70" fmla="*/ 96067 w 1493067"/>
              <a:gd name="connsiteY70" fmla="*/ 384175 h 1273175"/>
              <a:gd name="connsiteX71" fmla="*/ 86542 w 1493067"/>
              <a:gd name="connsiteY71" fmla="*/ 387350 h 1273175"/>
              <a:gd name="connsiteX72" fmla="*/ 54792 w 1493067"/>
              <a:gd name="connsiteY72" fmla="*/ 396875 h 1273175"/>
              <a:gd name="connsiteX73" fmla="*/ 35742 w 1493067"/>
              <a:gd name="connsiteY73" fmla="*/ 393700 h 1273175"/>
              <a:gd name="connsiteX74" fmla="*/ 32567 w 1493067"/>
              <a:gd name="connsiteY74" fmla="*/ 403225 h 1273175"/>
              <a:gd name="connsiteX75" fmla="*/ 23042 w 1493067"/>
              <a:gd name="connsiteY75" fmla="*/ 422275 h 1273175"/>
              <a:gd name="connsiteX76" fmla="*/ 35742 w 1493067"/>
              <a:gd name="connsiteY76" fmla="*/ 438150 h 1273175"/>
              <a:gd name="connsiteX77" fmla="*/ 54792 w 1493067"/>
              <a:gd name="connsiteY77" fmla="*/ 444500 h 1273175"/>
              <a:gd name="connsiteX78" fmla="*/ 54792 w 1493067"/>
              <a:gd name="connsiteY78" fmla="*/ 473075 h 1273175"/>
              <a:gd name="connsiteX79" fmla="*/ 51617 w 1493067"/>
              <a:gd name="connsiteY79" fmla="*/ 482600 h 1273175"/>
              <a:gd name="connsiteX80" fmla="*/ 57967 w 1493067"/>
              <a:gd name="connsiteY80" fmla="*/ 508000 h 1273175"/>
              <a:gd name="connsiteX81" fmla="*/ 83367 w 1493067"/>
              <a:gd name="connsiteY81" fmla="*/ 520700 h 1273175"/>
              <a:gd name="connsiteX82" fmla="*/ 105592 w 1493067"/>
              <a:gd name="connsiteY82" fmla="*/ 527050 h 1273175"/>
              <a:gd name="connsiteX83" fmla="*/ 150042 w 1493067"/>
              <a:gd name="connsiteY83" fmla="*/ 530225 h 1273175"/>
              <a:gd name="connsiteX84" fmla="*/ 175442 w 1493067"/>
              <a:gd name="connsiteY84" fmla="*/ 536575 h 1273175"/>
              <a:gd name="connsiteX85" fmla="*/ 178617 w 1493067"/>
              <a:gd name="connsiteY85" fmla="*/ 527050 h 1273175"/>
              <a:gd name="connsiteX86" fmla="*/ 188142 w 1493067"/>
              <a:gd name="connsiteY86" fmla="*/ 520700 h 1273175"/>
              <a:gd name="connsiteX87" fmla="*/ 207192 w 1493067"/>
              <a:gd name="connsiteY87" fmla="*/ 514350 h 1273175"/>
              <a:gd name="connsiteX88" fmla="*/ 226242 w 1493067"/>
              <a:gd name="connsiteY88" fmla="*/ 527050 h 1273175"/>
              <a:gd name="connsiteX89" fmla="*/ 219892 w 1493067"/>
              <a:gd name="connsiteY89" fmla="*/ 546100 h 1273175"/>
              <a:gd name="connsiteX90" fmla="*/ 207192 w 1493067"/>
              <a:gd name="connsiteY90" fmla="*/ 584200 h 1273175"/>
              <a:gd name="connsiteX91" fmla="*/ 204017 w 1493067"/>
              <a:gd name="connsiteY91" fmla="*/ 593725 h 1273175"/>
              <a:gd name="connsiteX92" fmla="*/ 194492 w 1493067"/>
              <a:gd name="connsiteY92" fmla="*/ 600075 h 1273175"/>
              <a:gd name="connsiteX93" fmla="*/ 188142 w 1493067"/>
              <a:gd name="connsiteY93" fmla="*/ 609600 h 1273175"/>
              <a:gd name="connsiteX94" fmla="*/ 159567 w 1493067"/>
              <a:gd name="connsiteY94" fmla="*/ 622300 h 1273175"/>
              <a:gd name="connsiteX95" fmla="*/ 153217 w 1493067"/>
              <a:gd name="connsiteY95" fmla="*/ 612775 h 1273175"/>
              <a:gd name="connsiteX96" fmla="*/ 150042 w 1493067"/>
              <a:gd name="connsiteY96" fmla="*/ 603250 h 1273175"/>
              <a:gd name="connsiteX97" fmla="*/ 140517 w 1493067"/>
              <a:gd name="connsiteY97" fmla="*/ 596900 h 1273175"/>
              <a:gd name="connsiteX98" fmla="*/ 130992 w 1493067"/>
              <a:gd name="connsiteY98" fmla="*/ 606425 h 1273175"/>
              <a:gd name="connsiteX99" fmla="*/ 118292 w 1493067"/>
              <a:gd name="connsiteY99" fmla="*/ 625475 h 1273175"/>
              <a:gd name="connsiteX100" fmla="*/ 108767 w 1493067"/>
              <a:gd name="connsiteY100" fmla="*/ 631825 h 1273175"/>
              <a:gd name="connsiteX101" fmla="*/ 92892 w 1493067"/>
              <a:gd name="connsiteY101" fmla="*/ 628650 h 1273175"/>
              <a:gd name="connsiteX102" fmla="*/ 83367 w 1493067"/>
              <a:gd name="connsiteY102" fmla="*/ 625475 h 1273175"/>
              <a:gd name="connsiteX103" fmla="*/ 70667 w 1493067"/>
              <a:gd name="connsiteY103" fmla="*/ 606425 h 1273175"/>
              <a:gd name="connsiteX104" fmla="*/ 67492 w 1493067"/>
              <a:gd name="connsiteY104" fmla="*/ 615950 h 1273175"/>
              <a:gd name="connsiteX105" fmla="*/ 64317 w 1493067"/>
              <a:gd name="connsiteY105" fmla="*/ 628650 h 1273175"/>
              <a:gd name="connsiteX106" fmla="*/ 51617 w 1493067"/>
              <a:gd name="connsiteY106" fmla="*/ 647700 h 1273175"/>
              <a:gd name="connsiteX107" fmla="*/ 45267 w 1493067"/>
              <a:gd name="connsiteY107" fmla="*/ 657225 h 1273175"/>
              <a:gd name="connsiteX108" fmla="*/ 45267 w 1493067"/>
              <a:gd name="connsiteY108" fmla="*/ 676275 h 1273175"/>
              <a:gd name="connsiteX109" fmla="*/ 35742 w 1493067"/>
              <a:gd name="connsiteY109" fmla="*/ 682625 h 1273175"/>
              <a:gd name="connsiteX110" fmla="*/ 26217 w 1493067"/>
              <a:gd name="connsiteY110" fmla="*/ 692150 h 1273175"/>
              <a:gd name="connsiteX111" fmla="*/ 7167 w 1493067"/>
              <a:gd name="connsiteY111" fmla="*/ 701675 h 1273175"/>
              <a:gd name="connsiteX112" fmla="*/ 817 w 1493067"/>
              <a:gd name="connsiteY112" fmla="*/ 711200 h 1273175"/>
              <a:gd name="connsiteX113" fmla="*/ 10342 w 1493067"/>
              <a:gd name="connsiteY113" fmla="*/ 746125 h 1273175"/>
              <a:gd name="connsiteX114" fmla="*/ 13517 w 1493067"/>
              <a:gd name="connsiteY114" fmla="*/ 755650 h 1273175"/>
              <a:gd name="connsiteX115" fmla="*/ 32567 w 1493067"/>
              <a:gd name="connsiteY115" fmla="*/ 762000 h 1273175"/>
              <a:gd name="connsiteX116" fmla="*/ 32567 w 1493067"/>
              <a:gd name="connsiteY116" fmla="*/ 796925 h 1273175"/>
              <a:gd name="connsiteX117" fmla="*/ 23042 w 1493067"/>
              <a:gd name="connsiteY117" fmla="*/ 800100 h 1273175"/>
              <a:gd name="connsiteX118" fmla="*/ 13517 w 1493067"/>
              <a:gd name="connsiteY118" fmla="*/ 806450 h 1273175"/>
              <a:gd name="connsiteX119" fmla="*/ 10342 w 1493067"/>
              <a:gd name="connsiteY119" fmla="*/ 815975 h 1273175"/>
              <a:gd name="connsiteX120" fmla="*/ 3992 w 1493067"/>
              <a:gd name="connsiteY120" fmla="*/ 825500 h 1273175"/>
              <a:gd name="connsiteX121" fmla="*/ 7167 w 1493067"/>
              <a:gd name="connsiteY121" fmla="*/ 838200 h 1273175"/>
              <a:gd name="connsiteX122" fmla="*/ 23042 w 1493067"/>
              <a:gd name="connsiteY122" fmla="*/ 863600 h 1273175"/>
              <a:gd name="connsiteX123" fmla="*/ 35742 w 1493067"/>
              <a:gd name="connsiteY123" fmla="*/ 882650 h 1273175"/>
              <a:gd name="connsiteX124" fmla="*/ 42092 w 1493067"/>
              <a:gd name="connsiteY124" fmla="*/ 892175 h 1273175"/>
              <a:gd name="connsiteX125" fmla="*/ 51617 w 1493067"/>
              <a:gd name="connsiteY125" fmla="*/ 898525 h 1273175"/>
              <a:gd name="connsiteX126" fmla="*/ 70667 w 1493067"/>
              <a:gd name="connsiteY126" fmla="*/ 892175 h 1273175"/>
              <a:gd name="connsiteX127" fmla="*/ 86542 w 1493067"/>
              <a:gd name="connsiteY127" fmla="*/ 876300 h 1273175"/>
              <a:gd name="connsiteX128" fmla="*/ 102417 w 1493067"/>
              <a:gd name="connsiteY128" fmla="*/ 860425 h 1273175"/>
              <a:gd name="connsiteX129" fmla="*/ 115117 w 1493067"/>
              <a:gd name="connsiteY129" fmla="*/ 879475 h 1273175"/>
              <a:gd name="connsiteX130" fmla="*/ 108767 w 1493067"/>
              <a:gd name="connsiteY130" fmla="*/ 901700 h 1273175"/>
              <a:gd name="connsiteX131" fmla="*/ 111942 w 1493067"/>
              <a:gd name="connsiteY131" fmla="*/ 949325 h 1273175"/>
              <a:gd name="connsiteX132" fmla="*/ 108767 w 1493067"/>
              <a:gd name="connsiteY132" fmla="*/ 962025 h 1273175"/>
              <a:gd name="connsiteX133" fmla="*/ 96067 w 1493067"/>
              <a:gd name="connsiteY133" fmla="*/ 981075 h 1273175"/>
              <a:gd name="connsiteX134" fmla="*/ 108767 w 1493067"/>
              <a:gd name="connsiteY134" fmla="*/ 1003300 h 1273175"/>
              <a:gd name="connsiteX135" fmla="*/ 124642 w 1493067"/>
              <a:gd name="connsiteY135" fmla="*/ 1000125 h 1273175"/>
              <a:gd name="connsiteX136" fmla="*/ 175442 w 1493067"/>
              <a:gd name="connsiteY136" fmla="*/ 1003300 h 1273175"/>
              <a:gd name="connsiteX137" fmla="*/ 188142 w 1493067"/>
              <a:gd name="connsiteY137" fmla="*/ 1022350 h 1273175"/>
              <a:gd name="connsiteX138" fmla="*/ 197667 w 1493067"/>
              <a:gd name="connsiteY138" fmla="*/ 1025525 h 1273175"/>
              <a:gd name="connsiteX139" fmla="*/ 229417 w 1493067"/>
              <a:gd name="connsiteY139" fmla="*/ 1016000 h 1273175"/>
              <a:gd name="connsiteX140" fmla="*/ 238942 w 1493067"/>
              <a:gd name="connsiteY140" fmla="*/ 1009650 h 1273175"/>
              <a:gd name="connsiteX141" fmla="*/ 264342 w 1493067"/>
              <a:gd name="connsiteY141" fmla="*/ 1012825 h 1273175"/>
              <a:gd name="connsiteX142" fmla="*/ 283392 w 1493067"/>
              <a:gd name="connsiteY142" fmla="*/ 1019175 h 1273175"/>
              <a:gd name="connsiteX143" fmla="*/ 289742 w 1493067"/>
              <a:gd name="connsiteY143" fmla="*/ 1028700 h 1273175"/>
              <a:gd name="connsiteX144" fmla="*/ 277042 w 1493067"/>
              <a:gd name="connsiteY144" fmla="*/ 1047750 h 1273175"/>
              <a:gd name="connsiteX145" fmla="*/ 251642 w 1493067"/>
              <a:gd name="connsiteY145" fmla="*/ 1079500 h 1273175"/>
              <a:gd name="connsiteX146" fmla="*/ 245292 w 1493067"/>
              <a:gd name="connsiteY146" fmla="*/ 1089025 h 1273175"/>
              <a:gd name="connsiteX147" fmla="*/ 238942 w 1493067"/>
              <a:gd name="connsiteY147" fmla="*/ 1098550 h 1273175"/>
              <a:gd name="connsiteX148" fmla="*/ 235767 w 1493067"/>
              <a:gd name="connsiteY148" fmla="*/ 1108075 h 1273175"/>
              <a:gd name="connsiteX149" fmla="*/ 229417 w 1493067"/>
              <a:gd name="connsiteY149" fmla="*/ 1117600 h 1273175"/>
              <a:gd name="connsiteX150" fmla="*/ 219892 w 1493067"/>
              <a:gd name="connsiteY150" fmla="*/ 1136650 h 1273175"/>
              <a:gd name="connsiteX151" fmla="*/ 191317 w 1493067"/>
              <a:gd name="connsiteY151" fmla="*/ 1152525 h 1273175"/>
              <a:gd name="connsiteX152" fmla="*/ 169092 w 1493067"/>
              <a:gd name="connsiteY152" fmla="*/ 1171575 h 1273175"/>
              <a:gd name="connsiteX153" fmla="*/ 159567 w 1493067"/>
              <a:gd name="connsiteY153" fmla="*/ 1177925 h 1273175"/>
              <a:gd name="connsiteX154" fmla="*/ 140517 w 1493067"/>
              <a:gd name="connsiteY154" fmla="*/ 1184275 h 1273175"/>
              <a:gd name="connsiteX155" fmla="*/ 134167 w 1493067"/>
              <a:gd name="connsiteY155" fmla="*/ 1193800 h 1273175"/>
              <a:gd name="connsiteX156" fmla="*/ 111942 w 1493067"/>
              <a:gd name="connsiteY156" fmla="*/ 1196975 h 1273175"/>
              <a:gd name="connsiteX157" fmla="*/ 83367 w 1493067"/>
              <a:gd name="connsiteY157" fmla="*/ 1200150 h 1273175"/>
              <a:gd name="connsiteX158" fmla="*/ 70667 w 1493067"/>
              <a:gd name="connsiteY158" fmla="*/ 1203325 h 1273175"/>
              <a:gd name="connsiteX159" fmla="*/ 51617 w 1493067"/>
              <a:gd name="connsiteY159" fmla="*/ 1209675 h 1273175"/>
              <a:gd name="connsiteX160" fmla="*/ 32567 w 1493067"/>
              <a:gd name="connsiteY160" fmla="*/ 1212850 h 1273175"/>
              <a:gd name="connsiteX161" fmla="*/ 7167 w 1493067"/>
              <a:gd name="connsiteY161" fmla="*/ 1219200 h 1273175"/>
              <a:gd name="connsiteX162" fmla="*/ 817 w 1493067"/>
              <a:gd name="connsiteY162" fmla="*/ 1228725 h 1273175"/>
              <a:gd name="connsiteX163" fmla="*/ 7167 w 1493067"/>
              <a:gd name="connsiteY163" fmla="*/ 1247775 h 1273175"/>
              <a:gd name="connsiteX164" fmla="*/ 10342 w 1493067"/>
              <a:gd name="connsiteY164" fmla="*/ 1257300 h 1273175"/>
              <a:gd name="connsiteX165" fmla="*/ 29392 w 1493067"/>
              <a:gd name="connsiteY165" fmla="*/ 1273175 h 1273175"/>
              <a:gd name="connsiteX166" fmla="*/ 111942 w 1493067"/>
              <a:gd name="connsiteY166" fmla="*/ 1263650 h 1273175"/>
              <a:gd name="connsiteX167" fmla="*/ 121467 w 1493067"/>
              <a:gd name="connsiteY167" fmla="*/ 1260475 h 1273175"/>
              <a:gd name="connsiteX168" fmla="*/ 140517 w 1493067"/>
              <a:gd name="connsiteY168" fmla="*/ 1247775 h 1273175"/>
              <a:gd name="connsiteX169" fmla="*/ 150042 w 1493067"/>
              <a:gd name="connsiteY169" fmla="*/ 1238250 h 1273175"/>
              <a:gd name="connsiteX170" fmla="*/ 169092 w 1493067"/>
              <a:gd name="connsiteY170" fmla="*/ 1231900 h 1273175"/>
              <a:gd name="connsiteX171" fmla="*/ 188142 w 1493067"/>
              <a:gd name="connsiteY171" fmla="*/ 1222375 h 1273175"/>
              <a:gd name="connsiteX172" fmla="*/ 197667 w 1493067"/>
              <a:gd name="connsiteY172" fmla="*/ 1212850 h 1273175"/>
              <a:gd name="connsiteX173" fmla="*/ 226242 w 1493067"/>
              <a:gd name="connsiteY173" fmla="*/ 1203325 h 1273175"/>
              <a:gd name="connsiteX174" fmla="*/ 238942 w 1493067"/>
              <a:gd name="connsiteY174" fmla="*/ 1200150 h 1273175"/>
              <a:gd name="connsiteX175" fmla="*/ 248467 w 1493067"/>
              <a:gd name="connsiteY175" fmla="*/ 1193800 h 1273175"/>
              <a:gd name="connsiteX176" fmla="*/ 254817 w 1493067"/>
              <a:gd name="connsiteY176" fmla="*/ 1184275 h 1273175"/>
              <a:gd name="connsiteX177" fmla="*/ 273867 w 1493067"/>
              <a:gd name="connsiteY177" fmla="*/ 1171575 h 1273175"/>
              <a:gd name="connsiteX178" fmla="*/ 283392 w 1493067"/>
              <a:gd name="connsiteY178" fmla="*/ 1165225 h 1273175"/>
              <a:gd name="connsiteX179" fmla="*/ 286567 w 1493067"/>
              <a:gd name="connsiteY179" fmla="*/ 1152525 h 1273175"/>
              <a:gd name="connsiteX180" fmla="*/ 296092 w 1493067"/>
              <a:gd name="connsiteY180" fmla="*/ 1146175 h 1273175"/>
              <a:gd name="connsiteX181" fmla="*/ 305617 w 1493067"/>
              <a:gd name="connsiteY181" fmla="*/ 1136650 h 1273175"/>
              <a:gd name="connsiteX182" fmla="*/ 334192 w 1493067"/>
              <a:gd name="connsiteY182" fmla="*/ 1114425 h 1273175"/>
              <a:gd name="connsiteX183" fmla="*/ 346892 w 1493067"/>
              <a:gd name="connsiteY183" fmla="*/ 1101725 h 1273175"/>
              <a:gd name="connsiteX184" fmla="*/ 356417 w 1493067"/>
              <a:gd name="connsiteY184" fmla="*/ 1092200 h 1273175"/>
              <a:gd name="connsiteX185" fmla="*/ 375467 w 1493067"/>
              <a:gd name="connsiteY185" fmla="*/ 1085850 h 1273175"/>
              <a:gd name="connsiteX186" fmla="*/ 378642 w 1493067"/>
              <a:gd name="connsiteY186" fmla="*/ 1076325 h 1273175"/>
              <a:gd name="connsiteX187" fmla="*/ 388167 w 1493067"/>
              <a:gd name="connsiteY187" fmla="*/ 1073150 h 1273175"/>
              <a:gd name="connsiteX188" fmla="*/ 410392 w 1493067"/>
              <a:gd name="connsiteY188" fmla="*/ 1060450 h 1273175"/>
              <a:gd name="connsiteX189" fmla="*/ 419917 w 1493067"/>
              <a:gd name="connsiteY189" fmla="*/ 1057275 h 1273175"/>
              <a:gd name="connsiteX190" fmla="*/ 432617 w 1493067"/>
              <a:gd name="connsiteY190" fmla="*/ 1038225 h 1273175"/>
              <a:gd name="connsiteX191" fmla="*/ 435792 w 1493067"/>
              <a:gd name="connsiteY191" fmla="*/ 1028700 h 1273175"/>
              <a:gd name="connsiteX192" fmla="*/ 432617 w 1493067"/>
              <a:gd name="connsiteY192" fmla="*/ 1012825 h 1273175"/>
              <a:gd name="connsiteX193" fmla="*/ 423092 w 1493067"/>
              <a:gd name="connsiteY193" fmla="*/ 1009650 h 1273175"/>
              <a:gd name="connsiteX194" fmla="*/ 413567 w 1493067"/>
              <a:gd name="connsiteY194" fmla="*/ 1003300 h 1273175"/>
              <a:gd name="connsiteX195" fmla="*/ 413567 w 1493067"/>
              <a:gd name="connsiteY195" fmla="*/ 981075 h 1273175"/>
              <a:gd name="connsiteX196" fmla="*/ 432617 w 1493067"/>
              <a:gd name="connsiteY196" fmla="*/ 971550 h 1273175"/>
              <a:gd name="connsiteX197" fmla="*/ 445317 w 1493067"/>
              <a:gd name="connsiteY197" fmla="*/ 965200 h 1273175"/>
              <a:gd name="connsiteX198" fmla="*/ 454842 w 1493067"/>
              <a:gd name="connsiteY198" fmla="*/ 962025 h 1273175"/>
              <a:gd name="connsiteX199" fmla="*/ 483417 w 1493067"/>
              <a:gd name="connsiteY199" fmla="*/ 946150 h 1273175"/>
              <a:gd name="connsiteX200" fmla="*/ 496117 w 1493067"/>
              <a:gd name="connsiteY200" fmla="*/ 917575 h 1273175"/>
              <a:gd name="connsiteX201" fmla="*/ 499292 w 1493067"/>
              <a:gd name="connsiteY201" fmla="*/ 904875 h 1273175"/>
              <a:gd name="connsiteX202" fmla="*/ 511992 w 1493067"/>
              <a:gd name="connsiteY202" fmla="*/ 901700 h 1273175"/>
              <a:gd name="connsiteX203" fmla="*/ 521517 w 1493067"/>
              <a:gd name="connsiteY203" fmla="*/ 892175 h 1273175"/>
              <a:gd name="connsiteX204" fmla="*/ 540567 w 1493067"/>
              <a:gd name="connsiteY204" fmla="*/ 879475 h 1273175"/>
              <a:gd name="connsiteX205" fmla="*/ 553267 w 1493067"/>
              <a:gd name="connsiteY205" fmla="*/ 860425 h 1273175"/>
              <a:gd name="connsiteX206" fmla="*/ 556442 w 1493067"/>
              <a:gd name="connsiteY206" fmla="*/ 850900 h 1273175"/>
              <a:gd name="connsiteX207" fmla="*/ 575492 w 1493067"/>
              <a:gd name="connsiteY207" fmla="*/ 831850 h 1273175"/>
              <a:gd name="connsiteX208" fmla="*/ 600892 w 1493067"/>
              <a:gd name="connsiteY208" fmla="*/ 825500 h 1273175"/>
              <a:gd name="connsiteX209" fmla="*/ 616767 w 1493067"/>
              <a:gd name="connsiteY209" fmla="*/ 828675 h 1273175"/>
              <a:gd name="connsiteX210" fmla="*/ 613592 w 1493067"/>
              <a:gd name="connsiteY210" fmla="*/ 847725 h 1273175"/>
              <a:gd name="connsiteX211" fmla="*/ 594542 w 1493067"/>
              <a:gd name="connsiteY211" fmla="*/ 860425 h 1273175"/>
              <a:gd name="connsiteX212" fmla="*/ 585017 w 1493067"/>
              <a:gd name="connsiteY212" fmla="*/ 869950 h 1273175"/>
              <a:gd name="connsiteX213" fmla="*/ 572317 w 1493067"/>
              <a:gd name="connsiteY213" fmla="*/ 889000 h 1273175"/>
              <a:gd name="connsiteX214" fmla="*/ 543742 w 1493067"/>
              <a:gd name="connsiteY214" fmla="*/ 898525 h 1273175"/>
              <a:gd name="connsiteX215" fmla="*/ 534217 w 1493067"/>
              <a:gd name="connsiteY215" fmla="*/ 901700 h 1273175"/>
              <a:gd name="connsiteX216" fmla="*/ 521517 w 1493067"/>
              <a:gd name="connsiteY216" fmla="*/ 920750 h 1273175"/>
              <a:gd name="connsiteX217" fmla="*/ 515167 w 1493067"/>
              <a:gd name="connsiteY217" fmla="*/ 939800 h 1273175"/>
              <a:gd name="connsiteX218" fmla="*/ 521517 w 1493067"/>
              <a:gd name="connsiteY218" fmla="*/ 971550 h 1273175"/>
              <a:gd name="connsiteX219" fmla="*/ 531042 w 1493067"/>
              <a:gd name="connsiteY219" fmla="*/ 981075 h 1273175"/>
              <a:gd name="connsiteX220" fmla="*/ 559617 w 1493067"/>
              <a:gd name="connsiteY220" fmla="*/ 977900 h 1273175"/>
              <a:gd name="connsiteX221" fmla="*/ 569142 w 1493067"/>
              <a:gd name="connsiteY221" fmla="*/ 974725 h 1273175"/>
              <a:gd name="connsiteX222" fmla="*/ 578667 w 1493067"/>
              <a:gd name="connsiteY222" fmla="*/ 965200 h 1273175"/>
              <a:gd name="connsiteX223" fmla="*/ 597717 w 1493067"/>
              <a:gd name="connsiteY223" fmla="*/ 958850 h 1273175"/>
              <a:gd name="connsiteX224" fmla="*/ 604067 w 1493067"/>
              <a:gd name="connsiteY224" fmla="*/ 949325 h 1273175"/>
              <a:gd name="connsiteX225" fmla="*/ 626292 w 1493067"/>
              <a:gd name="connsiteY225" fmla="*/ 939800 h 1273175"/>
              <a:gd name="connsiteX226" fmla="*/ 635817 w 1493067"/>
              <a:gd name="connsiteY226" fmla="*/ 930275 h 1273175"/>
              <a:gd name="connsiteX227" fmla="*/ 645342 w 1493067"/>
              <a:gd name="connsiteY227" fmla="*/ 927100 h 1273175"/>
              <a:gd name="connsiteX228" fmla="*/ 683442 w 1493067"/>
              <a:gd name="connsiteY228" fmla="*/ 923925 h 1273175"/>
              <a:gd name="connsiteX229" fmla="*/ 683442 w 1493067"/>
              <a:gd name="connsiteY229" fmla="*/ 898525 h 1273175"/>
              <a:gd name="connsiteX230" fmla="*/ 673917 w 1493067"/>
              <a:gd name="connsiteY230" fmla="*/ 895350 h 1273175"/>
              <a:gd name="connsiteX231" fmla="*/ 661217 w 1493067"/>
              <a:gd name="connsiteY231" fmla="*/ 876300 h 1273175"/>
              <a:gd name="connsiteX232" fmla="*/ 677092 w 1493067"/>
              <a:gd name="connsiteY232" fmla="*/ 860425 h 1273175"/>
              <a:gd name="connsiteX233" fmla="*/ 689792 w 1493067"/>
              <a:gd name="connsiteY233" fmla="*/ 857250 h 1273175"/>
              <a:gd name="connsiteX234" fmla="*/ 734242 w 1493067"/>
              <a:gd name="connsiteY234" fmla="*/ 847725 h 1273175"/>
              <a:gd name="connsiteX235" fmla="*/ 750117 w 1493067"/>
              <a:gd name="connsiteY235" fmla="*/ 885825 h 1273175"/>
              <a:gd name="connsiteX236" fmla="*/ 769167 w 1493067"/>
              <a:gd name="connsiteY236" fmla="*/ 889000 h 1273175"/>
              <a:gd name="connsiteX237" fmla="*/ 778692 w 1493067"/>
              <a:gd name="connsiteY237" fmla="*/ 892175 h 1273175"/>
              <a:gd name="connsiteX238" fmla="*/ 791392 w 1493067"/>
              <a:gd name="connsiteY238" fmla="*/ 895350 h 1273175"/>
              <a:gd name="connsiteX239" fmla="*/ 816792 w 1493067"/>
              <a:gd name="connsiteY239" fmla="*/ 901700 h 1273175"/>
              <a:gd name="connsiteX240" fmla="*/ 823142 w 1493067"/>
              <a:gd name="connsiteY240" fmla="*/ 911225 h 1273175"/>
              <a:gd name="connsiteX241" fmla="*/ 832667 w 1493067"/>
              <a:gd name="connsiteY241" fmla="*/ 930275 h 1273175"/>
              <a:gd name="connsiteX242" fmla="*/ 842192 w 1493067"/>
              <a:gd name="connsiteY242" fmla="*/ 936625 h 1273175"/>
              <a:gd name="connsiteX243" fmla="*/ 854892 w 1493067"/>
              <a:gd name="connsiteY243" fmla="*/ 933450 h 1273175"/>
              <a:gd name="connsiteX244" fmla="*/ 873942 w 1493067"/>
              <a:gd name="connsiteY244" fmla="*/ 920750 h 1273175"/>
              <a:gd name="connsiteX245" fmla="*/ 886642 w 1493067"/>
              <a:gd name="connsiteY245" fmla="*/ 917575 h 1273175"/>
              <a:gd name="connsiteX246" fmla="*/ 956492 w 1493067"/>
              <a:gd name="connsiteY246" fmla="*/ 920750 h 1273175"/>
              <a:gd name="connsiteX247" fmla="*/ 966017 w 1493067"/>
              <a:gd name="connsiteY247" fmla="*/ 923925 h 1273175"/>
              <a:gd name="connsiteX248" fmla="*/ 985067 w 1493067"/>
              <a:gd name="connsiteY248" fmla="*/ 927100 h 1273175"/>
              <a:gd name="connsiteX249" fmla="*/ 994592 w 1493067"/>
              <a:gd name="connsiteY249" fmla="*/ 930275 h 1273175"/>
              <a:gd name="connsiteX250" fmla="*/ 1010467 w 1493067"/>
              <a:gd name="connsiteY250" fmla="*/ 933450 h 1273175"/>
              <a:gd name="connsiteX251" fmla="*/ 1029517 w 1493067"/>
              <a:gd name="connsiteY251" fmla="*/ 939800 h 1273175"/>
              <a:gd name="connsiteX252" fmla="*/ 1042217 w 1493067"/>
              <a:gd name="connsiteY252" fmla="*/ 942975 h 1273175"/>
              <a:gd name="connsiteX253" fmla="*/ 1064442 w 1493067"/>
              <a:gd name="connsiteY253" fmla="*/ 955675 h 1273175"/>
              <a:gd name="connsiteX254" fmla="*/ 1102542 w 1493067"/>
              <a:gd name="connsiteY254" fmla="*/ 974725 h 1273175"/>
              <a:gd name="connsiteX255" fmla="*/ 1108892 w 1493067"/>
              <a:gd name="connsiteY255" fmla="*/ 984250 h 1273175"/>
              <a:gd name="connsiteX256" fmla="*/ 1127942 w 1493067"/>
              <a:gd name="connsiteY256" fmla="*/ 990600 h 1273175"/>
              <a:gd name="connsiteX257" fmla="*/ 1134292 w 1493067"/>
              <a:gd name="connsiteY257" fmla="*/ 1000125 h 1273175"/>
              <a:gd name="connsiteX258" fmla="*/ 1156517 w 1493067"/>
              <a:gd name="connsiteY258" fmla="*/ 996950 h 1273175"/>
              <a:gd name="connsiteX259" fmla="*/ 1166042 w 1493067"/>
              <a:gd name="connsiteY259" fmla="*/ 990600 h 1273175"/>
              <a:gd name="connsiteX260" fmla="*/ 1169217 w 1493067"/>
              <a:gd name="connsiteY260" fmla="*/ 977900 h 1273175"/>
              <a:gd name="connsiteX261" fmla="*/ 1197792 w 1493067"/>
              <a:gd name="connsiteY261" fmla="*/ 955675 h 1273175"/>
              <a:gd name="connsiteX262" fmla="*/ 1216842 w 1493067"/>
              <a:gd name="connsiteY262" fmla="*/ 958850 h 1273175"/>
              <a:gd name="connsiteX263" fmla="*/ 1223192 w 1493067"/>
              <a:gd name="connsiteY263" fmla="*/ 968375 h 1273175"/>
              <a:gd name="connsiteX264" fmla="*/ 1232717 w 1493067"/>
              <a:gd name="connsiteY264" fmla="*/ 987425 h 1273175"/>
              <a:gd name="connsiteX265" fmla="*/ 1251767 w 1493067"/>
              <a:gd name="connsiteY265" fmla="*/ 1000125 h 1273175"/>
              <a:gd name="connsiteX266" fmla="*/ 1261292 w 1493067"/>
              <a:gd name="connsiteY266" fmla="*/ 1009650 h 1273175"/>
              <a:gd name="connsiteX267" fmla="*/ 1273992 w 1493067"/>
              <a:gd name="connsiteY267" fmla="*/ 1028700 h 1273175"/>
              <a:gd name="connsiteX268" fmla="*/ 1277167 w 1493067"/>
              <a:gd name="connsiteY268" fmla="*/ 1041400 h 1273175"/>
              <a:gd name="connsiteX269" fmla="*/ 1308917 w 1493067"/>
              <a:gd name="connsiteY269" fmla="*/ 1073150 h 1273175"/>
              <a:gd name="connsiteX270" fmla="*/ 1327967 w 1493067"/>
              <a:gd name="connsiteY270" fmla="*/ 1082675 h 1273175"/>
              <a:gd name="connsiteX271" fmla="*/ 1337492 w 1493067"/>
              <a:gd name="connsiteY271" fmla="*/ 1092200 h 1273175"/>
              <a:gd name="connsiteX272" fmla="*/ 1343842 w 1493067"/>
              <a:gd name="connsiteY272" fmla="*/ 1101725 h 1273175"/>
              <a:gd name="connsiteX273" fmla="*/ 1362892 w 1493067"/>
              <a:gd name="connsiteY273" fmla="*/ 1114425 h 1273175"/>
              <a:gd name="connsiteX274" fmla="*/ 1375592 w 1493067"/>
              <a:gd name="connsiteY274" fmla="*/ 1133475 h 1273175"/>
              <a:gd name="connsiteX275" fmla="*/ 1385117 w 1493067"/>
              <a:gd name="connsiteY275" fmla="*/ 1155700 h 1273175"/>
              <a:gd name="connsiteX276" fmla="*/ 1388292 w 1493067"/>
              <a:gd name="connsiteY276" fmla="*/ 1174750 h 1273175"/>
              <a:gd name="connsiteX277" fmla="*/ 1407342 w 1493067"/>
              <a:gd name="connsiteY277" fmla="*/ 1171575 h 1273175"/>
              <a:gd name="connsiteX278" fmla="*/ 1416867 w 1493067"/>
              <a:gd name="connsiteY278" fmla="*/ 1168400 h 1273175"/>
              <a:gd name="connsiteX279" fmla="*/ 1442267 w 1493067"/>
              <a:gd name="connsiteY279" fmla="*/ 1152525 h 1273175"/>
              <a:gd name="connsiteX280" fmla="*/ 1451792 w 1493067"/>
              <a:gd name="connsiteY280" fmla="*/ 1200150 h 1273175"/>
              <a:gd name="connsiteX281" fmla="*/ 1474017 w 1493067"/>
              <a:gd name="connsiteY281" fmla="*/ 1209675 h 1273175"/>
              <a:gd name="connsiteX282" fmla="*/ 1486717 w 1493067"/>
              <a:gd name="connsiteY282" fmla="*/ 1206500 h 1273175"/>
              <a:gd name="connsiteX283" fmla="*/ 1493067 w 1493067"/>
              <a:gd name="connsiteY283" fmla="*/ 1187450 h 1273175"/>
              <a:gd name="connsiteX284" fmla="*/ 1486717 w 1493067"/>
              <a:gd name="connsiteY284" fmla="*/ 1143000 h 1273175"/>
              <a:gd name="connsiteX285" fmla="*/ 1461317 w 1493067"/>
              <a:gd name="connsiteY285" fmla="*/ 1120775 h 1273175"/>
              <a:gd name="connsiteX286" fmla="*/ 1451792 w 1493067"/>
              <a:gd name="connsiteY286" fmla="*/ 1114425 h 1273175"/>
              <a:gd name="connsiteX287" fmla="*/ 1423217 w 1493067"/>
              <a:gd name="connsiteY287" fmla="*/ 1104900 h 1273175"/>
              <a:gd name="connsiteX288" fmla="*/ 1394642 w 1493067"/>
              <a:gd name="connsiteY288" fmla="*/ 1089025 h 1273175"/>
              <a:gd name="connsiteX289" fmla="*/ 1381942 w 1493067"/>
              <a:gd name="connsiteY289" fmla="*/ 1069975 h 1273175"/>
              <a:gd name="connsiteX290" fmla="*/ 1372417 w 1493067"/>
              <a:gd name="connsiteY290" fmla="*/ 1060450 h 1273175"/>
              <a:gd name="connsiteX291" fmla="*/ 1366067 w 1493067"/>
              <a:gd name="connsiteY291" fmla="*/ 1047750 h 1273175"/>
              <a:gd name="connsiteX292" fmla="*/ 1347017 w 1493067"/>
              <a:gd name="connsiteY292" fmla="*/ 1035050 h 1273175"/>
              <a:gd name="connsiteX293" fmla="*/ 1334317 w 1493067"/>
              <a:gd name="connsiteY293" fmla="*/ 1012825 h 1273175"/>
              <a:gd name="connsiteX294" fmla="*/ 1324792 w 1493067"/>
              <a:gd name="connsiteY294" fmla="*/ 1003300 h 1273175"/>
              <a:gd name="connsiteX295" fmla="*/ 1312092 w 1493067"/>
              <a:gd name="connsiteY295" fmla="*/ 984250 h 1273175"/>
              <a:gd name="connsiteX296" fmla="*/ 1299392 w 1493067"/>
              <a:gd name="connsiteY296" fmla="*/ 955675 h 1273175"/>
              <a:gd name="connsiteX297" fmla="*/ 1283517 w 1493067"/>
              <a:gd name="connsiteY297" fmla="*/ 952500 h 1273175"/>
              <a:gd name="connsiteX298" fmla="*/ 1273992 w 1493067"/>
              <a:gd name="connsiteY298" fmla="*/ 949325 h 1273175"/>
              <a:gd name="connsiteX299" fmla="*/ 1254942 w 1493067"/>
              <a:gd name="connsiteY299" fmla="*/ 936625 h 1273175"/>
              <a:gd name="connsiteX300" fmla="*/ 1248592 w 1493067"/>
              <a:gd name="connsiteY300" fmla="*/ 927100 h 1273175"/>
              <a:gd name="connsiteX301" fmla="*/ 1245417 w 1493067"/>
              <a:gd name="connsiteY301" fmla="*/ 898525 h 1273175"/>
              <a:gd name="connsiteX302" fmla="*/ 1242242 w 1493067"/>
              <a:gd name="connsiteY302" fmla="*/ 889000 h 1273175"/>
              <a:gd name="connsiteX303" fmla="*/ 1213667 w 1493067"/>
              <a:gd name="connsiteY303" fmla="*/ 873125 h 1273175"/>
              <a:gd name="connsiteX304" fmla="*/ 1185092 w 1493067"/>
              <a:gd name="connsiteY304" fmla="*/ 857250 h 1273175"/>
              <a:gd name="connsiteX305" fmla="*/ 1162867 w 1493067"/>
              <a:gd name="connsiteY305" fmla="*/ 863600 h 1273175"/>
              <a:gd name="connsiteX306" fmla="*/ 1150167 w 1493067"/>
              <a:gd name="connsiteY306" fmla="*/ 869950 h 1273175"/>
              <a:gd name="connsiteX307" fmla="*/ 1143817 w 1493067"/>
              <a:gd name="connsiteY307" fmla="*/ 882650 h 1273175"/>
              <a:gd name="connsiteX308" fmla="*/ 1118417 w 1493067"/>
              <a:gd name="connsiteY308" fmla="*/ 898525 h 1273175"/>
              <a:gd name="connsiteX309" fmla="*/ 1108892 w 1493067"/>
              <a:gd name="connsiteY309" fmla="*/ 904875 h 1273175"/>
              <a:gd name="connsiteX310" fmla="*/ 1093017 w 1493067"/>
              <a:gd name="connsiteY310" fmla="*/ 917575 h 1273175"/>
              <a:gd name="connsiteX311" fmla="*/ 1073967 w 1493067"/>
              <a:gd name="connsiteY311" fmla="*/ 904875 h 1273175"/>
              <a:gd name="connsiteX312" fmla="*/ 1048567 w 1493067"/>
              <a:gd name="connsiteY312" fmla="*/ 895350 h 1273175"/>
              <a:gd name="connsiteX313" fmla="*/ 1039042 w 1493067"/>
              <a:gd name="connsiteY313" fmla="*/ 885825 h 1273175"/>
              <a:gd name="connsiteX314" fmla="*/ 997767 w 1493067"/>
              <a:gd name="connsiteY314" fmla="*/ 882650 h 1273175"/>
              <a:gd name="connsiteX315" fmla="*/ 978717 w 1493067"/>
              <a:gd name="connsiteY315" fmla="*/ 882650 h 1273175"/>
              <a:gd name="connsiteX316" fmla="*/ 966017 w 1493067"/>
              <a:gd name="connsiteY316" fmla="*/ 863600 h 1273175"/>
              <a:gd name="connsiteX317" fmla="*/ 962842 w 1493067"/>
              <a:gd name="connsiteY317" fmla="*/ 784225 h 1273175"/>
              <a:gd name="connsiteX318" fmla="*/ 956492 w 1493067"/>
              <a:gd name="connsiteY318" fmla="*/ 771525 h 1273175"/>
              <a:gd name="connsiteX319" fmla="*/ 953317 w 1493067"/>
              <a:gd name="connsiteY319" fmla="*/ 752475 h 1273175"/>
              <a:gd name="connsiteX320" fmla="*/ 946967 w 1493067"/>
              <a:gd name="connsiteY320" fmla="*/ 739775 h 1273175"/>
              <a:gd name="connsiteX321" fmla="*/ 940617 w 1493067"/>
              <a:gd name="connsiteY321" fmla="*/ 720725 h 1273175"/>
              <a:gd name="connsiteX322" fmla="*/ 937442 w 1493067"/>
              <a:gd name="connsiteY322" fmla="*/ 711200 h 1273175"/>
              <a:gd name="connsiteX323" fmla="*/ 934267 w 1493067"/>
              <a:gd name="connsiteY323" fmla="*/ 701675 h 1273175"/>
              <a:gd name="connsiteX324" fmla="*/ 931092 w 1493067"/>
              <a:gd name="connsiteY324" fmla="*/ 669925 h 1273175"/>
              <a:gd name="connsiteX325" fmla="*/ 927917 w 1493067"/>
              <a:gd name="connsiteY325" fmla="*/ 654050 h 1273175"/>
              <a:gd name="connsiteX326" fmla="*/ 918392 w 1493067"/>
              <a:gd name="connsiteY326" fmla="*/ 609600 h 1273175"/>
              <a:gd name="connsiteX327" fmla="*/ 912042 w 1493067"/>
              <a:gd name="connsiteY327" fmla="*/ 577850 h 1273175"/>
              <a:gd name="connsiteX328" fmla="*/ 908867 w 1493067"/>
              <a:gd name="connsiteY328" fmla="*/ 558800 h 1273175"/>
              <a:gd name="connsiteX329" fmla="*/ 902517 w 1493067"/>
              <a:gd name="connsiteY329" fmla="*/ 539750 h 1273175"/>
              <a:gd name="connsiteX330" fmla="*/ 896167 w 1493067"/>
              <a:gd name="connsiteY330" fmla="*/ 514350 h 1273175"/>
              <a:gd name="connsiteX331" fmla="*/ 889817 w 1493067"/>
              <a:gd name="connsiteY331" fmla="*/ 495300 h 1273175"/>
              <a:gd name="connsiteX332" fmla="*/ 886642 w 1493067"/>
              <a:gd name="connsiteY332" fmla="*/ 282575 h 1273175"/>
              <a:gd name="connsiteX333" fmla="*/ 883467 w 1493067"/>
              <a:gd name="connsiteY333" fmla="*/ 180975 h 1273175"/>
              <a:gd name="connsiteX334" fmla="*/ 880292 w 1493067"/>
              <a:gd name="connsiteY334" fmla="*/ 161925 h 1273175"/>
              <a:gd name="connsiteX335" fmla="*/ 873942 w 1493067"/>
              <a:gd name="connsiteY335" fmla="*/ 158750 h 1273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</a:cxnLst>
            <a:rect l="l" t="t" r="r" b="b"/>
            <a:pathLst>
              <a:path w="1493067" h="1273175">
                <a:moveTo>
                  <a:pt x="873942" y="158750"/>
                </a:moveTo>
                <a:cubicBezTo>
                  <a:pt x="871670" y="147392"/>
                  <a:pt x="872592" y="141525"/>
                  <a:pt x="864417" y="133350"/>
                </a:cubicBezTo>
                <a:cubicBezTo>
                  <a:pt x="861719" y="130652"/>
                  <a:pt x="858067" y="129117"/>
                  <a:pt x="854892" y="127000"/>
                </a:cubicBezTo>
                <a:cubicBezTo>
                  <a:pt x="845524" y="112948"/>
                  <a:pt x="852927" y="119426"/>
                  <a:pt x="835842" y="114300"/>
                </a:cubicBezTo>
                <a:cubicBezTo>
                  <a:pt x="829431" y="112377"/>
                  <a:pt x="816792" y="107950"/>
                  <a:pt x="816792" y="107950"/>
                </a:cubicBezTo>
                <a:cubicBezTo>
                  <a:pt x="803034" y="109008"/>
                  <a:pt x="788785" y="107334"/>
                  <a:pt x="775517" y="111125"/>
                </a:cubicBezTo>
                <a:cubicBezTo>
                  <a:pt x="772299" y="112044"/>
                  <a:pt x="774433" y="118037"/>
                  <a:pt x="772342" y="120650"/>
                </a:cubicBezTo>
                <a:cubicBezTo>
                  <a:pt x="769958" y="123630"/>
                  <a:pt x="765992" y="124883"/>
                  <a:pt x="762817" y="127000"/>
                </a:cubicBezTo>
                <a:cubicBezTo>
                  <a:pt x="758187" y="140889"/>
                  <a:pt x="761826" y="140428"/>
                  <a:pt x="740592" y="133350"/>
                </a:cubicBezTo>
                <a:cubicBezTo>
                  <a:pt x="736972" y="132143"/>
                  <a:pt x="734480" y="128707"/>
                  <a:pt x="731067" y="127000"/>
                </a:cubicBezTo>
                <a:cubicBezTo>
                  <a:pt x="728074" y="125503"/>
                  <a:pt x="724535" y="125322"/>
                  <a:pt x="721542" y="123825"/>
                </a:cubicBezTo>
                <a:cubicBezTo>
                  <a:pt x="718129" y="122118"/>
                  <a:pt x="715430" y="119182"/>
                  <a:pt x="712017" y="117475"/>
                </a:cubicBezTo>
                <a:cubicBezTo>
                  <a:pt x="709024" y="115978"/>
                  <a:pt x="705568" y="115618"/>
                  <a:pt x="702492" y="114300"/>
                </a:cubicBezTo>
                <a:cubicBezTo>
                  <a:pt x="693456" y="110428"/>
                  <a:pt x="689574" y="106636"/>
                  <a:pt x="680267" y="104775"/>
                </a:cubicBezTo>
                <a:cubicBezTo>
                  <a:pt x="672929" y="103307"/>
                  <a:pt x="665450" y="102658"/>
                  <a:pt x="658042" y="101600"/>
                </a:cubicBezTo>
                <a:cubicBezTo>
                  <a:pt x="653809" y="99483"/>
                  <a:pt x="649692" y="97114"/>
                  <a:pt x="645342" y="95250"/>
                </a:cubicBezTo>
                <a:cubicBezTo>
                  <a:pt x="642266" y="93932"/>
                  <a:pt x="638184" y="94442"/>
                  <a:pt x="635817" y="92075"/>
                </a:cubicBezTo>
                <a:cubicBezTo>
                  <a:pt x="633450" y="89708"/>
                  <a:pt x="635009" y="84917"/>
                  <a:pt x="632642" y="82550"/>
                </a:cubicBezTo>
                <a:cubicBezTo>
                  <a:pt x="630275" y="80183"/>
                  <a:pt x="626441" y="79766"/>
                  <a:pt x="623117" y="79375"/>
                </a:cubicBezTo>
                <a:cubicBezTo>
                  <a:pt x="608364" y="77639"/>
                  <a:pt x="593460" y="77545"/>
                  <a:pt x="578667" y="76200"/>
                </a:cubicBezTo>
                <a:cubicBezTo>
                  <a:pt x="570169" y="75427"/>
                  <a:pt x="561734" y="74083"/>
                  <a:pt x="553267" y="73025"/>
                </a:cubicBezTo>
                <a:cubicBezTo>
                  <a:pt x="550092" y="74083"/>
                  <a:pt x="545239" y="73207"/>
                  <a:pt x="543742" y="76200"/>
                </a:cubicBezTo>
                <a:cubicBezTo>
                  <a:pt x="542245" y="79193"/>
                  <a:pt x="546917" y="89072"/>
                  <a:pt x="546917" y="85725"/>
                </a:cubicBezTo>
                <a:cubicBezTo>
                  <a:pt x="546917" y="77669"/>
                  <a:pt x="545059" y="63284"/>
                  <a:pt x="537392" y="57150"/>
                </a:cubicBezTo>
                <a:cubicBezTo>
                  <a:pt x="534779" y="55059"/>
                  <a:pt x="531042" y="55033"/>
                  <a:pt x="527867" y="53975"/>
                </a:cubicBezTo>
                <a:cubicBezTo>
                  <a:pt x="521517" y="47625"/>
                  <a:pt x="516289" y="39906"/>
                  <a:pt x="508817" y="34925"/>
                </a:cubicBezTo>
                <a:cubicBezTo>
                  <a:pt x="502467" y="30692"/>
                  <a:pt x="495163" y="27621"/>
                  <a:pt x="489767" y="22225"/>
                </a:cubicBezTo>
                <a:cubicBezTo>
                  <a:pt x="486592" y="19050"/>
                  <a:pt x="483786" y="15457"/>
                  <a:pt x="480242" y="12700"/>
                </a:cubicBezTo>
                <a:cubicBezTo>
                  <a:pt x="474218" y="8015"/>
                  <a:pt x="461192" y="0"/>
                  <a:pt x="461192" y="0"/>
                </a:cubicBezTo>
                <a:cubicBezTo>
                  <a:pt x="455900" y="1058"/>
                  <a:pt x="450552" y="1866"/>
                  <a:pt x="445317" y="3175"/>
                </a:cubicBezTo>
                <a:cubicBezTo>
                  <a:pt x="442070" y="3987"/>
                  <a:pt x="438159" y="3983"/>
                  <a:pt x="435792" y="6350"/>
                </a:cubicBezTo>
                <a:cubicBezTo>
                  <a:pt x="433425" y="8717"/>
                  <a:pt x="434114" y="12882"/>
                  <a:pt x="432617" y="15875"/>
                </a:cubicBezTo>
                <a:cubicBezTo>
                  <a:pt x="430910" y="19288"/>
                  <a:pt x="427974" y="21987"/>
                  <a:pt x="426267" y="25400"/>
                </a:cubicBezTo>
                <a:cubicBezTo>
                  <a:pt x="424770" y="28393"/>
                  <a:pt x="425815" y="32980"/>
                  <a:pt x="423092" y="34925"/>
                </a:cubicBezTo>
                <a:cubicBezTo>
                  <a:pt x="417645" y="38816"/>
                  <a:pt x="410392" y="39158"/>
                  <a:pt x="404042" y="41275"/>
                </a:cubicBezTo>
                <a:lnTo>
                  <a:pt x="394517" y="44450"/>
                </a:lnTo>
                <a:cubicBezTo>
                  <a:pt x="362881" y="54995"/>
                  <a:pt x="388335" y="47473"/>
                  <a:pt x="315142" y="50800"/>
                </a:cubicBezTo>
                <a:cubicBezTo>
                  <a:pt x="313025" y="53975"/>
                  <a:pt x="311664" y="57812"/>
                  <a:pt x="308792" y="60325"/>
                </a:cubicBezTo>
                <a:cubicBezTo>
                  <a:pt x="303049" y="65351"/>
                  <a:pt x="296092" y="68792"/>
                  <a:pt x="289742" y="73025"/>
                </a:cubicBezTo>
                <a:cubicBezTo>
                  <a:pt x="279347" y="79955"/>
                  <a:pt x="275593" y="83664"/>
                  <a:pt x="261167" y="85725"/>
                </a:cubicBezTo>
                <a:lnTo>
                  <a:pt x="238942" y="88900"/>
                </a:lnTo>
                <a:cubicBezTo>
                  <a:pt x="235767" y="91017"/>
                  <a:pt x="232348" y="92807"/>
                  <a:pt x="229417" y="95250"/>
                </a:cubicBezTo>
                <a:cubicBezTo>
                  <a:pt x="225968" y="98125"/>
                  <a:pt x="223680" y="102364"/>
                  <a:pt x="219892" y="104775"/>
                </a:cubicBezTo>
                <a:cubicBezTo>
                  <a:pt x="211906" y="109857"/>
                  <a:pt x="194492" y="117475"/>
                  <a:pt x="194492" y="117475"/>
                </a:cubicBezTo>
                <a:cubicBezTo>
                  <a:pt x="193434" y="131233"/>
                  <a:pt x="198971" y="147269"/>
                  <a:pt x="191317" y="158750"/>
                </a:cubicBezTo>
                <a:cubicBezTo>
                  <a:pt x="187166" y="164977"/>
                  <a:pt x="175634" y="151941"/>
                  <a:pt x="169092" y="155575"/>
                </a:cubicBezTo>
                <a:cubicBezTo>
                  <a:pt x="164049" y="158376"/>
                  <a:pt x="163676" y="177987"/>
                  <a:pt x="159567" y="184150"/>
                </a:cubicBezTo>
                <a:lnTo>
                  <a:pt x="146867" y="203200"/>
                </a:lnTo>
                <a:lnTo>
                  <a:pt x="140517" y="212725"/>
                </a:lnTo>
                <a:cubicBezTo>
                  <a:pt x="141575" y="215900"/>
                  <a:pt x="142773" y="219032"/>
                  <a:pt x="143692" y="222250"/>
                </a:cubicBezTo>
                <a:cubicBezTo>
                  <a:pt x="144891" y="226446"/>
                  <a:pt x="145148" y="230939"/>
                  <a:pt x="146867" y="234950"/>
                </a:cubicBezTo>
                <a:cubicBezTo>
                  <a:pt x="148370" y="238457"/>
                  <a:pt x="151667" y="240988"/>
                  <a:pt x="153217" y="244475"/>
                </a:cubicBezTo>
                <a:cubicBezTo>
                  <a:pt x="155935" y="250592"/>
                  <a:pt x="155854" y="257956"/>
                  <a:pt x="159567" y="263525"/>
                </a:cubicBezTo>
                <a:cubicBezTo>
                  <a:pt x="174532" y="285973"/>
                  <a:pt x="155751" y="258183"/>
                  <a:pt x="175442" y="285750"/>
                </a:cubicBezTo>
                <a:cubicBezTo>
                  <a:pt x="177660" y="288855"/>
                  <a:pt x="178812" y="292891"/>
                  <a:pt x="181792" y="295275"/>
                </a:cubicBezTo>
                <a:cubicBezTo>
                  <a:pt x="184405" y="297366"/>
                  <a:pt x="188391" y="296825"/>
                  <a:pt x="191317" y="298450"/>
                </a:cubicBezTo>
                <a:cubicBezTo>
                  <a:pt x="197988" y="302156"/>
                  <a:pt x="204017" y="306917"/>
                  <a:pt x="210367" y="311150"/>
                </a:cubicBezTo>
                <a:lnTo>
                  <a:pt x="229417" y="323850"/>
                </a:lnTo>
                <a:cubicBezTo>
                  <a:pt x="232592" y="325967"/>
                  <a:pt x="235322" y="328993"/>
                  <a:pt x="238942" y="330200"/>
                </a:cubicBezTo>
                <a:lnTo>
                  <a:pt x="248467" y="333375"/>
                </a:lnTo>
                <a:cubicBezTo>
                  <a:pt x="255062" y="343267"/>
                  <a:pt x="260158" y="344166"/>
                  <a:pt x="245292" y="352425"/>
                </a:cubicBezTo>
                <a:cubicBezTo>
                  <a:pt x="239441" y="355676"/>
                  <a:pt x="226242" y="358775"/>
                  <a:pt x="226242" y="358775"/>
                </a:cubicBezTo>
                <a:cubicBezTo>
                  <a:pt x="225184" y="374650"/>
                  <a:pt x="226711" y="390913"/>
                  <a:pt x="223067" y="406400"/>
                </a:cubicBezTo>
                <a:cubicBezTo>
                  <a:pt x="222193" y="410114"/>
                  <a:pt x="217347" y="412457"/>
                  <a:pt x="213542" y="412750"/>
                </a:cubicBezTo>
                <a:cubicBezTo>
                  <a:pt x="202937" y="413566"/>
                  <a:pt x="192375" y="410633"/>
                  <a:pt x="181792" y="409575"/>
                </a:cubicBezTo>
                <a:cubicBezTo>
                  <a:pt x="175442" y="405342"/>
                  <a:pt x="165155" y="404115"/>
                  <a:pt x="162742" y="396875"/>
                </a:cubicBezTo>
                <a:cubicBezTo>
                  <a:pt x="159433" y="386949"/>
                  <a:pt x="156225" y="374538"/>
                  <a:pt x="146867" y="368300"/>
                </a:cubicBezTo>
                <a:lnTo>
                  <a:pt x="137342" y="361950"/>
                </a:lnTo>
                <a:cubicBezTo>
                  <a:pt x="128875" y="363008"/>
                  <a:pt x="119864" y="361956"/>
                  <a:pt x="111942" y="365125"/>
                </a:cubicBezTo>
                <a:cubicBezTo>
                  <a:pt x="108399" y="366542"/>
                  <a:pt x="108035" y="371719"/>
                  <a:pt x="105592" y="374650"/>
                </a:cubicBezTo>
                <a:cubicBezTo>
                  <a:pt x="102717" y="378099"/>
                  <a:pt x="99803" y="381684"/>
                  <a:pt x="96067" y="384175"/>
                </a:cubicBezTo>
                <a:cubicBezTo>
                  <a:pt x="93282" y="386031"/>
                  <a:pt x="89535" y="385853"/>
                  <a:pt x="86542" y="387350"/>
                </a:cubicBezTo>
                <a:cubicBezTo>
                  <a:pt x="63440" y="398901"/>
                  <a:pt x="95211" y="391101"/>
                  <a:pt x="54792" y="396875"/>
                </a:cubicBezTo>
                <a:cubicBezTo>
                  <a:pt x="48442" y="395817"/>
                  <a:pt x="41932" y="391931"/>
                  <a:pt x="35742" y="393700"/>
                </a:cubicBezTo>
                <a:cubicBezTo>
                  <a:pt x="32524" y="394619"/>
                  <a:pt x="34064" y="400232"/>
                  <a:pt x="32567" y="403225"/>
                </a:cubicBezTo>
                <a:cubicBezTo>
                  <a:pt x="20257" y="427844"/>
                  <a:pt x="31022" y="398334"/>
                  <a:pt x="23042" y="422275"/>
                </a:cubicBezTo>
                <a:cubicBezTo>
                  <a:pt x="26485" y="432604"/>
                  <a:pt x="24503" y="433155"/>
                  <a:pt x="35742" y="438150"/>
                </a:cubicBezTo>
                <a:cubicBezTo>
                  <a:pt x="41859" y="440868"/>
                  <a:pt x="54792" y="444500"/>
                  <a:pt x="54792" y="444500"/>
                </a:cubicBezTo>
                <a:cubicBezTo>
                  <a:pt x="64855" y="459594"/>
                  <a:pt x="62349" y="450405"/>
                  <a:pt x="54792" y="473075"/>
                </a:cubicBezTo>
                <a:lnTo>
                  <a:pt x="51617" y="482600"/>
                </a:lnTo>
                <a:cubicBezTo>
                  <a:pt x="52075" y="484890"/>
                  <a:pt x="55178" y="503816"/>
                  <a:pt x="57967" y="508000"/>
                </a:cubicBezTo>
                <a:cubicBezTo>
                  <a:pt x="66646" y="521019"/>
                  <a:pt x="68691" y="517031"/>
                  <a:pt x="83367" y="520700"/>
                </a:cubicBezTo>
                <a:cubicBezTo>
                  <a:pt x="93000" y="523108"/>
                  <a:pt x="94902" y="525862"/>
                  <a:pt x="105592" y="527050"/>
                </a:cubicBezTo>
                <a:cubicBezTo>
                  <a:pt x="120356" y="528690"/>
                  <a:pt x="135225" y="529167"/>
                  <a:pt x="150042" y="530225"/>
                </a:cubicBezTo>
                <a:cubicBezTo>
                  <a:pt x="154418" y="543353"/>
                  <a:pt x="152510" y="548041"/>
                  <a:pt x="175442" y="536575"/>
                </a:cubicBezTo>
                <a:cubicBezTo>
                  <a:pt x="178435" y="535078"/>
                  <a:pt x="176526" y="529663"/>
                  <a:pt x="178617" y="527050"/>
                </a:cubicBezTo>
                <a:cubicBezTo>
                  <a:pt x="181001" y="524070"/>
                  <a:pt x="184655" y="522250"/>
                  <a:pt x="188142" y="520700"/>
                </a:cubicBezTo>
                <a:cubicBezTo>
                  <a:pt x="194259" y="517982"/>
                  <a:pt x="207192" y="514350"/>
                  <a:pt x="207192" y="514350"/>
                </a:cubicBezTo>
                <a:cubicBezTo>
                  <a:pt x="213564" y="515943"/>
                  <a:pt x="226242" y="516087"/>
                  <a:pt x="226242" y="527050"/>
                </a:cubicBezTo>
                <a:cubicBezTo>
                  <a:pt x="226242" y="533743"/>
                  <a:pt x="222009" y="539750"/>
                  <a:pt x="219892" y="546100"/>
                </a:cubicBezTo>
                <a:lnTo>
                  <a:pt x="207192" y="584200"/>
                </a:lnTo>
                <a:cubicBezTo>
                  <a:pt x="206134" y="587375"/>
                  <a:pt x="206802" y="591869"/>
                  <a:pt x="204017" y="593725"/>
                </a:cubicBezTo>
                <a:lnTo>
                  <a:pt x="194492" y="600075"/>
                </a:lnTo>
                <a:cubicBezTo>
                  <a:pt x="192375" y="603250"/>
                  <a:pt x="193963" y="605896"/>
                  <a:pt x="188142" y="609600"/>
                </a:cubicBezTo>
                <a:cubicBezTo>
                  <a:pt x="182321" y="613304"/>
                  <a:pt x="165388" y="621771"/>
                  <a:pt x="159567" y="622300"/>
                </a:cubicBezTo>
                <a:cubicBezTo>
                  <a:pt x="157450" y="619125"/>
                  <a:pt x="154924" y="616188"/>
                  <a:pt x="153217" y="612775"/>
                </a:cubicBezTo>
                <a:cubicBezTo>
                  <a:pt x="151720" y="609782"/>
                  <a:pt x="152133" y="605863"/>
                  <a:pt x="150042" y="603250"/>
                </a:cubicBezTo>
                <a:cubicBezTo>
                  <a:pt x="147658" y="600270"/>
                  <a:pt x="143692" y="599017"/>
                  <a:pt x="140517" y="596900"/>
                </a:cubicBezTo>
                <a:cubicBezTo>
                  <a:pt x="137342" y="600075"/>
                  <a:pt x="133749" y="602881"/>
                  <a:pt x="130992" y="606425"/>
                </a:cubicBezTo>
                <a:cubicBezTo>
                  <a:pt x="126307" y="612449"/>
                  <a:pt x="124642" y="621242"/>
                  <a:pt x="118292" y="625475"/>
                </a:cubicBezTo>
                <a:lnTo>
                  <a:pt x="108767" y="631825"/>
                </a:lnTo>
                <a:cubicBezTo>
                  <a:pt x="103475" y="630767"/>
                  <a:pt x="98127" y="629959"/>
                  <a:pt x="92892" y="628650"/>
                </a:cubicBezTo>
                <a:cubicBezTo>
                  <a:pt x="89645" y="627838"/>
                  <a:pt x="85734" y="627842"/>
                  <a:pt x="83367" y="625475"/>
                </a:cubicBezTo>
                <a:cubicBezTo>
                  <a:pt x="77971" y="620079"/>
                  <a:pt x="70667" y="606425"/>
                  <a:pt x="70667" y="606425"/>
                </a:cubicBezTo>
                <a:cubicBezTo>
                  <a:pt x="69609" y="609600"/>
                  <a:pt x="68411" y="612732"/>
                  <a:pt x="67492" y="615950"/>
                </a:cubicBezTo>
                <a:cubicBezTo>
                  <a:pt x="66293" y="620146"/>
                  <a:pt x="66268" y="624747"/>
                  <a:pt x="64317" y="628650"/>
                </a:cubicBezTo>
                <a:cubicBezTo>
                  <a:pt x="60904" y="635476"/>
                  <a:pt x="55850" y="641350"/>
                  <a:pt x="51617" y="647700"/>
                </a:cubicBezTo>
                <a:lnTo>
                  <a:pt x="45267" y="657225"/>
                </a:lnTo>
                <a:cubicBezTo>
                  <a:pt x="47757" y="664696"/>
                  <a:pt x="51243" y="668804"/>
                  <a:pt x="45267" y="676275"/>
                </a:cubicBezTo>
                <a:cubicBezTo>
                  <a:pt x="42883" y="679255"/>
                  <a:pt x="38673" y="680182"/>
                  <a:pt x="35742" y="682625"/>
                </a:cubicBezTo>
                <a:cubicBezTo>
                  <a:pt x="32293" y="685500"/>
                  <a:pt x="29666" y="689275"/>
                  <a:pt x="26217" y="692150"/>
                </a:cubicBezTo>
                <a:cubicBezTo>
                  <a:pt x="18011" y="698989"/>
                  <a:pt x="16713" y="698493"/>
                  <a:pt x="7167" y="701675"/>
                </a:cubicBezTo>
                <a:cubicBezTo>
                  <a:pt x="5050" y="704850"/>
                  <a:pt x="1162" y="707400"/>
                  <a:pt x="817" y="711200"/>
                </a:cubicBezTo>
                <a:cubicBezTo>
                  <a:pt x="-1820" y="740207"/>
                  <a:pt x="2070" y="729581"/>
                  <a:pt x="10342" y="746125"/>
                </a:cubicBezTo>
                <a:cubicBezTo>
                  <a:pt x="11839" y="749118"/>
                  <a:pt x="10794" y="753705"/>
                  <a:pt x="13517" y="755650"/>
                </a:cubicBezTo>
                <a:cubicBezTo>
                  <a:pt x="18964" y="759541"/>
                  <a:pt x="32567" y="762000"/>
                  <a:pt x="32567" y="762000"/>
                </a:cubicBezTo>
                <a:cubicBezTo>
                  <a:pt x="35714" y="774590"/>
                  <a:pt x="39519" y="783021"/>
                  <a:pt x="32567" y="796925"/>
                </a:cubicBezTo>
                <a:cubicBezTo>
                  <a:pt x="31070" y="799918"/>
                  <a:pt x="26035" y="798603"/>
                  <a:pt x="23042" y="800100"/>
                </a:cubicBezTo>
                <a:cubicBezTo>
                  <a:pt x="19629" y="801807"/>
                  <a:pt x="16692" y="804333"/>
                  <a:pt x="13517" y="806450"/>
                </a:cubicBezTo>
                <a:cubicBezTo>
                  <a:pt x="12459" y="809625"/>
                  <a:pt x="11839" y="812982"/>
                  <a:pt x="10342" y="815975"/>
                </a:cubicBezTo>
                <a:cubicBezTo>
                  <a:pt x="8635" y="819388"/>
                  <a:pt x="4532" y="821722"/>
                  <a:pt x="3992" y="825500"/>
                </a:cubicBezTo>
                <a:cubicBezTo>
                  <a:pt x="3375" y="829820"/>
                  <a:pt x="5913" y="834020"/>
                  <a:pt x="7167" y="838200"/>
                </a:cubicBezTo>
                <a:cubicBezTo>
                  <a:pt x="13779" y="860240"/>
                  <a:pt x="8486" y="853896"/>
                  <a:pt x="23042" y="863600"/>
                </a:cubicBezTo>
                <a:lnTo>
                  <a:pt x="35742" y="882650"/>
                </a:lnTo>
                <a:cubicBezTo>
                  <a:pt x="37859" y="885825"/>
                  <a:pt x="38917" y="890058"/>
                  <a:pt x="42092" y="892175"/>
                </a:cubicBezTo>
                <a:lnTo>
                  <a:pt x="51617" y="898525"/>
                </a:lnTo>
                <a:cubicBezTo>
                  <a:pt x="57967" y="896408"/>
                  <a:pt x="66954" y="897744"/>
                  <a:pt x="70667" y="892175"/>
                </a:cubicBezTo>
                <a:cubicBezTo>
                  <a:pt x="79134" y="879475"/>
                  <a:pt x="73842" y="884767"/>
                  <a:pt x="86542" y="876300"/>
                </a:cubicBezTo>
                <a:cubicBezTo>
                  <a:pt x="87418" y="874986"/>
                  <a:pt x="97308" y="857505"/>
                  <a:pt x="102417" y="860425"/>
                </a:cubicBezTo>
                <a:cubicBezTo>
                  <a:pt x="109043" y="864211"/>
                  <a:pt x="115117" y="879475"/>
                  <a:pt x="115117" y="879475"/>
                </a:cubicBezTo>
                <a:cubicBezTo>
                  <a:pt x="113620" y="883967"/>
                  <a:pt x="108767" y="897713"/>
                  <a:pt x="108767" y="901700"/>
                </a:cubicBezTo>
                <a:cubicBezTo>
                  <a:pt x="108767" y="917610"/>
                  <a:pt x="110884" y="933450"/>
                  <a:pt x="111942" y="949325"/>
                </a:cubicBezTo>
                <a:cubicBezTo>
                  <a:pt x="110884" y="953558"/>
                  <a:pt x="110718" y="958122"/>
                  <a:pt x="108767" y="962025"/>
                </a:cubicBezTo>
                <a:cubicBezTo>
                  <a:pt x="105354" y="968851"/>
                  <a:pt x="96067" y="981075"/>
                  <a:pt x="96067" y="981075"/>
                </a:cubicBezTo>
                <a:cubicBezTo>
                  <a:pt x="97880" y="988327"/>
                  <a:pt x="98679" y="1000778"/>
                  <a:pt x="108767" y="1003300"/>
                </a:cubicBezTo>
                <a:cubicBezTo>
                  <a:pt x="114002" y="1004609"/>
                  <a:pt x="119350" y="1001183"/>
                  <a:pt x="124642" y="1000125"/>
                </a:cubicBezTo>
                <a:lnTo>
                  <a:pt x="175442" y="1003300"/>
                </a:lnTo>
                <a:cubicBezTo>
                  <a:pt x="182645" y="1005821"/>
                  <a:pt x="180902" y="1019937"/>
                  <a:pt x="188142" y="1022350"/>
                </a:cubicBezTo>
                <a:lnTo>
                  <a:pt x="197667" y="1025525"/>
                </a:lnTo>
                <a:cubicBezTo>
                  <a:pt x="204766" y="1023750"/>
                  <a:pt x="224779" y="1019092"/>
                  <a:pt x="229417" y="1016000"/>
                </a:cubicBezTo>
                <a:lnTo>
                  <a:pt x="238942" y="1009650"/>
                </a:lnTo>
                <a:cubicBezTo>
                  <a:pt x="247409" y="1010708"/>
                  <a:pt x="255999" y="1011037"/>
                  <a:pt x="264342" y="1012825"/>
                </a:cubicBezTo>
                <a:cubicBezTo>
                  <a:pt x="270887" y="1014227"/>
                  <a:pt x="283392" y="1019175"/>
                  <a:pt x="283392" y="1019175"/>
                </a:cubicBezTo>
                <a:cubicBezTo>
                  <a:pt x="285509" y="1022350"/>
                  <a:pt x="289202" y="1024922"/>
                  <a:pt x="289742" y="1028700"/>
                </a:cubicBezTo>
                <a:cubicBezTo>
                  <a:pt x="291525" y="1041180"/>
                  <a:pt x="285053" y="1042409"/>
                  <a:pt x="277042" y="1047750"/>
                </a:cubicBezTo>
                <a:cubicBezTo>
                  <a:pt x="270692" y="1056217"/>
                  <a:pt x="256934" y="1072621"/>
                  <a:pt x="251642" y="1079500"/>
                </a:cubicBezTo>
                <a:cubicBezTo>
                  <a:pt x="246350" y="1086379"/>
                  <a:pt x="247409" y="1085850"/>
                  <a:pt x="245292" y="1089025"/>
                </a:cubicBezTo>
                <a:cubicBezTo>
                  <a:pt x="243175" y="1092200"/>
                  <a:pt x="240149" y="1094930"/>
                  <a:pt x="238942" y="1098550"/>
                </a:cubicBezTo>
                <a:cubicBezTo>
                  <a:pt x="237884" y="1101725"/>
                  <a:pt x="237264" y="1105082"/>
                  <a:pt x="235767" y="1108075"/>
                </a:cubicBezTo>
                <a:cubicBezTo>
                  <a:pt x="234060" y="1111488"/>
                  <a:pt x="231124" y="1114187"/>
                  <a:pt x="229417" y="1117600"/>
                </a:cubicBezTo>
                <a:cubicBezTo>
                  <a:pt x="225139" y="1126156"/>
                  <a:pt x="227980" y="1129573"/>
                  <a:pt x="219892" y="1136650"/>
                </a:cubicBezTo>
                <a:cubicBezTo>
                  <a:pt x="206455" y="1148407"/>
                  <a:pt x="204399" y="1148164"/>
                  <a:pt x="191317" y="1152525"/>
                </a:cubicBezTo>
                <a:cubicBezTo>
                  <a:pt x="179778" y="1164064"/>
                  <a:pt x="183348" y="1161392"/>
                  <a:pt x="169092" y="1171575"/>
                </a:cubicBezTo>
                <a:cubicBezTo>
                  <a:pt x="165987" y="1173793"/>
                  <a:pt x="163054" y="1176375"/>
                  <a:pt x="159567" y="1177925"/>
                </a:cubicBezTo>
                <a:cubicBezTo>
                  <a:pt x="153450" y="1180643"/>
                  <a:pt x="140517" y="1184275"/>
                  <a:pt x="140517" y="1184275"/>
                </a:cubicBezTo>
                <a:cubicBezTo>
                  <a:pt x="138400" y="1187450"/>
                  <a:pt x="137654" y="1192250"/>
                  <a:pt x="134167" y="1193800"/>
                </a:cubicBezTo>
                <a:cubicBezTo>
                  <a:pt x="127328" y="1196839"/>
                  <a:pt x="119368" y="1196047"/>
                  <a:pt x="111942" y="1196975"/>
                </a:cubicBezTo>
                <a:cubicBezTo>
                  <a:pt x="102432" y="1198164"/>
                  <a:pt x="92892" y="1199092"/>
                  <a:pt x="83367" y="1200150"/>
                </a:cubicBezTo>
                <a:cubicBezTo>
                  <a:pt x="79134" y="1201208"/>
                  <a:pt x="74847" y="1202071"/>
                  <a:pt x="70667" y="1203325"/>
                </a:cubicBezTo>
                <a:cubicBezTo>
                  <a:pt x="64256" y="1205248"/>
                  <a:pt x="58219" y="1208575"/>
                  <a:pt x="51617" y="1209675"/>
                </a:cubicBezTo>
                <a:cubicBezTo>
                  <a:pt x="45267" y="1210733"/>
                  <a:pt x="38862" y="1211501"/>
                  <a:pt x="32567" y="1212850"/>
                </a:cubicBezTo>
                <a:cubicBezTo>
                  <a:pt x="24033" y="1214679"/>
                  <a:pt x="7167" y="1219200"/>
                  <a:pt x="7167" y="1219200"/>
                </a:cubicBezTo>
                <a:cubicBezTo>
                  <a:pt x="5050" y="1222375"/>
                  <a:pt x="817" y="1224909"/>
                  <a:pt x="817" y="1228725"/>
                </a:cubicBezTo>
                <a:cubicBezTo>
                  <a:pt x="817" y="1235418"/>
                  <a:pt x="5050" y="1241425"/>
                  <a:pt x="7167" y="1247775"/>
                </a:cubicBezTo>
                <a:cubicBezTo>
                  <a:pt x="8225" y="1250950"/>
                  <a:pt x="7975" y="1254933"/>
                  <a:pt x="10342" y="1257300"/>
                </a:cubicBezTo>
                <a:cubicBezTo>
                  <a:pt x="22565" y="1269523"/>
                  <a:pt x="16131" y="1264334"/>
                  <a:pt x="29392" y="1273175"/>
                </a:cubicBezTo>
                <a:cubicBezTo>
                  <a:pt x="50960" y="1271121"/>
                  <a:pt x="86377" y="1270041"/>
                  <a:pt x="111942" y="1263650"/>
                </a:cubicBezTo>
                <a:cubicBezTo>
                  <a:pt x="115189" y="1262838"/>
                  <a:pt x="118541" y="1262100"/>
                  <a:pt x="121467" y="1260475"/>
                </a:cubicBezTo>
                <a:cubicBezTo>
                  <a:pt x="128138" y="1256769"/>
                  <a:pt x="135121" y="1253171"/>
                  <a:pt x="140517" y="1247775"/>
                </a:cubicBezTo>
                <a:cubicBezTo>
                  <a:pt x="143692" y="1244600"/>
                  <a:pt x="146117" y="1240431"/>
                  <a:pt x="150042" y="1238250"/>
                </a:cubicBezTo>
                <a:cubicBezTo>
                  <a:pt x="155893" y="1234999"/>
                  <a:pt x="163523" y="1235613"/>
                  <a:pt x="169092" y="1231900"/>
                </a:cubicBezTo>
                <a:cubicBezTo>
                  <a:pt x="181402" y="1223694"/>
                  <a:pt x="174997" y="1226757"/>
                  <a:pt x="188142" y="1222375"/>
                </a:cubicBezTo>
                <a:cubicBezTo>
                  <a:pt x="191317" y="1219200"/>
                  <a:pt x="194013" y="1215460"/>
                  <a:pt x="197667" y="1212850"/>
                </a:cubicBezTo>
                <a:cubicBezTo>
                  <a:pt x="208374" y="1205202"/>
                  <a:pt x="213502" y="1206156"/>
                  <a:pt x="226242" y="1203325"/>
                </a:cubicBezTo>
                <a:cubicBezTo>
                  <a:pt x="230502" y="1202378"/>
                  <a:pt x="234709" y="1201208"/>
                  <a:pt x="238942" y="1200150"/>
                </a:cubicBezTo>
                <a:cubicBezTo>
                  <a:pt x="242117" y="1198033"/>
                  <a:pt x="245769" y="1196498"/>
                  <a:pt x="248467" y="1193800"/>
                </a:cubicBezTo>
                <a:cubicBezTo>
                  <a:pt x="251165" y="1191102"/>
                  <a:pt x="251945" y="1186788"/>
                  <a:pt x="254817" y="1184275"/>
                </a:cubicBezTo>
                <a:cubicBezTo>
                  <a:pt x="260560" y="1179249"/>
                  <a:pt x="267517" y="1175808"/>
                  <a:pt x="273867" y="1171575"/>
                </a:cubicBezTo>
                <a:lnTo>
                  <a:pt x="283392" y="1165225"/>
                </a:lnTo>
                <a:cubicBezTo>
                  <a:pt x="284450" y="1160992"/>
                  <a:pt x="284146" y="1156156"/>
                  <a:pt x="286567" y="1152525"/>
                </a:cubicBezTo>
                <a:cubicBezTo>
                  <a:pt x="288684" y="1149350"/>
                  <a:pt x="293161" y="1148618"/>
                  <a:pt x="296092" y="1146175"/>
                </a:cubicBezTo>
                <a:cubicBezTo>
                  <a:pt x="299541" y="1143300"/>
                  <a:pt x="302073" y="1139407"/>
                  <a:pt x="305617" y="1136650"/>
                </a:cubicBezTo>
                <a:cubicBezTo>
                  <a:pt x="339796" y="1110066"/>
                  <a:pt x="312567" y="1136050"/>
                  <a:pt x="334192" y="1114425"/>
                </a:cubicBezTo>
                <a:cubicBezTo>
                  <a:pt x="340240" y="1096282"/>
                  <a:pt x="332378" y="1111401"/>
                  <a:pt x="346892" y="1101725"/>
                </a:cubicBezTo>
                <a:cubicBezTo>
                  <a:pt x="350628" y="1099234"/>
                  <a:pt x="352492" y="1094381"/>
                  <a:pt x="356417" y="1092200"/>
                </a:cubicBezTo>
                <a:cubicBezTo>
                  <a:pt x="362268" y="1088949"/>
                  <a:pt x="375467" y="1085850"/>
                  <a:pt x="375467" y="1085850"/>
                </a:cubicBezTo>
                <a:cubicBezTo>
                  <a:pt x="376525" y="1082675"/>
                  <a:pt x="376275" y="1078692"/>
                  <a:pt x="378642" y="1076325"/>
                </a:cubicBezTo>
                <a:cubicBezTo>
                  <a:pt x="381009" y="1073958"/>
                  <a:pt x="385091" y="1074468"/>
                  <a:pt x="388167" y="1073150"/>
                </a:cubicBezTo>
                <a:cubicBezTo>
                  <a:pt x="427131" y="1056451"/>
                  <a:pt x="378506" y="1076393"/>
                  <a:pt x="410392" y="1060450"/>
                </a:cubicBezTo>
                <a:cubicBezTo>
                  <a:pt x="413385" y="1058953"/>
                  <a:pt x="416742" y="1058333"/>
                  <a:pt x="419917" y="1057275"/>
                </a:cubicBezTo>
                <a:cubicBezTo>
                  <a:pt x="427466" y="1034627"/>
                  <a:pt x="416762" y="1062008"/>
                  <a:pt x="432617" y="1038225"/>
                </a:cubicBezTo>
                <a:cubicBezTo>
                  <a:pt x="434473" y="1035440"/>
                  <a:pt x="434734" y="1031875"/>
                  <a:pt x="435792" y="1028700"/>
                </a:cubicBezTo>
                <a:cubicBezTo>
                  <a:pt x="434734" y="1023408"/>
                  <a:pt x="435610" y="1017315"/>
                  <a:pt x="432617" y="1012825"/>
                </a:cubicBezTo>
                <a:cubicBezTo>
                  <a:pt x="430761" y="1010040"/>
                  <a:pt x="426085" y="1011147"/>
                  <a:pt x="423092" y="1009650"/>
                </a:cubicBezTo>
                <a:cubicBezTo>
                  <a:pt x="419679" y="1007943"/>
                  <a:pt x="416742" y="1005417"/>
                  <a:pt x="413567" y="1003300"/>
                </a:cubicBezTo>
                <a:cubicBezTo>
                  <a:pt x="410711" y="994731"/>
                  <a:pt x="407365" y="990377"/>
                  <a:pt x="413567" y="981075"/>
                </a:cubicBezTo>
                <a:cubicBezTo>
                  <a:pt x="417635" y="974973"/>
                  <a:pt x="426701" y="974086"/>
                  <a:pt x="432617" y="971550"/>
                </a:cubicBezTo>
                <a:cubicBezTo>
                  <a:pt x="436967" y="969686"/>
                  <a:pt x="440967" y="967064"/>
                  <a:pt x="445317" y="965200"/>
                </a:cubicBezTo>
                <a:cubicBezTo>
                  <a:pt x="448393" y="963882"/>
                  <a:pt x="448492" y="965200"/>
                  <a:pt x="454842" y="962025"/>
                </a:cubicBezTo>
                <a:cubicBezTo>
                  <a:pt x="461192" y="958850"/>
                  <a:pt x="476538" y="953558"/>
                  <a:pt x="483417" y="946150"/>
                </a:cubicBezTo>
                <a:cubicBezTo>
                  <a:pt x="491757" y="933640"/>
                  <a:pt x="491583" y="935711"/>
                  <a:pt x="496117" y="917575"/>
                </a:cubicBezTo>
                <a:cubicBezTo>
                  <a:pt x="497175" y="913342"/>
                  <a:pt x="496206" y="907961"/>
                  <a:pt x="499292" y="904875"/>
                </a:cubicBezTo>
                <a:cubicBezTo>
                  <a:pt x="502378" y="901789"/>
                  <a:pt x="507759" y="902758"/>
                  <a:pt x="511992" y="901700"/>
                </a:cubicBezTo>
                <a:cubicBezTo>
                  <a:pt x="515167" y="898525"/>
                  <a:pt x="517973" y="894932"/>
                  <a:pt x="521517" y="892175"/>
                </a:cubicBezTo>
                <a:cubicBezTo>
                  <a:pt x="527541" y="887490"/>
                  <a:pt x="540567" y="879475"/>
                  <a:pt x="540567" y="879475"/>
                </a:cubicBezTo>
                <a:cubicBezTo>
                  <a:pt x="544800" y="873125"/>
                  <a:pt x="550854" y="867665"/>
                  <a:pt x="553267" y="860425"/>
                </a:cubicBezTo>
                <a:cubicBezTo>
                  <a:pt x="554325" y="857250"/>
                  <a:pt x="554387" y="853542"/>
                  <a:pt x="556442" y="850900"/>
                </a:cubicBezTo>
                <a:cubicBezTo>
                  <a:pt x="561955" y="843811"/>
                  <a:pt x="566973" y="834690"/>
                  <a:pt x="575492" y="831850"/>
                </a:cubicBezTo>
                <a:cubicBezTo>
                  <a:pt x="590137" y="826968"/>
                  <a:pt x="581735" y="829331"/>
                  <a:pt x="600892" y="825500"/>
                </a:cubicBezTo>
                <a:cubicBezTo>
                  <a:pt x="606184" y="826558"/>
                  <a:pt x="614090" y="823990"/>
                  <a:pt x="616767" y="828675"/>
                </a:cubicBezTo>
                <a:cubicBezTo>
                  <a:pt x="619961" y="834264"/>
                  <a:pt x="617284" y="842451"/>
                  <a:pt x="613592" y="847725"/>
                </a:cubicBezTo>
                <a:cubicBezTo>
                  <a:pt x="609215" y="853977"/>
                  <a:pt x="599938" y="855029"/>
                  <a:pt x="594542" y="860425"/>
                </a:cubicBezTo>
                <a:cubicBezTo>
                  <a:pt x="591367" y="863600"/>
                  <a:pt x="587774" y="866406"/>
                  <a:pt x="585017" y="869950"/>
                </a:cubicBezTo>
                <a:cubicBezTo>
                  <a:pt x="580332" y="875974"/>
                  <a:pt x="579557" y="886587"/>
                  <a:pt x="572317" y="889000"/>
                </a:cubicBezTo>
                <a:lnTo>
                  <a:pt x="543742" y="898525"/>
                </a:lnTo>
                <a:lnTo>
                  <a:pt x="534217" y="901700"/>
                </a:lnTo>
                <a:cubicBezTo>
                  <a:pt x="529984" y="908050"/>
                  <a:pt x="523930" y="913510"/>
                  <a:pt x="521517" y="920750"/>
                </a:cubicBezTo>
                <a:lnTo>
                  <a:pt x="515167" y="939800"/>
                </a:lnTo>
                <a:cubicBezTo>
                  <a:pt x="515436" y="941682"/>
                  <a:pt x="517487" y="965505"/>
                  <a:pt x="521517" y="971550"/>
                </a:cubicBezTo>
                <a:cubicBezTo>
                  <a:pt x="524008" y="975286"/>
                  <a:pt x="527867" y="977900"/>
                  <a:pt x="531042" y="981075"/>
                </a:cubicBezTo>
                <a:cubicBezTo>
                  <a:pt x="540567" y="980017"/>
                  <a:pt x="550164" y="979476"/>
                  <a:pt x="559617" y="977900"/>
                </a:cubicBezTo>
                <a:cubicBezTo>
                  <a:pt x="562918" y="977350"/>
                  <a:pt x="566357" y="976581"/>
                  <a:pt x="569142" y="974725"/>
                </a:cubicBezTo>
                <a:cubicBezTo>
                  <a:pt x="572878" y="972234"/>
                  <a:pt x="574742" y="967381"/>
                  <a:pt x="578667" y="965200"/>
                </a:cubicBezTo>
                <a:cubicBezTo>
                  <a:pt x="584518" y="961949"/>
                  <a:pt x="597717" y="958850"/>
                  <a:pt x="597717" y="958850"/>
                </a:cubicBezTo>
                <a:cubicBezTo>
                  <a:pt x="599834" y="955675"/>
                  <a:pt x="601136" y="951768"/>
                  <a:pt x="604067" y="949325"/>
                </a:cubicBezTo>
                <a:cubicBezTo>
                  <a:pt x="609298" y="944966"/>
                  <a:pt x="619675" y="942006"/>
                  <a:pt x="626292" y="939800"/>
                </a:cubicBezTo>
                <a:cubicBezTo>
                  <a:pt x="629467" y="936625"/>
                  <a:pt x="632081" y="932766"/>
                  <a:pt x="635817" y="930275"/>
                </a:cubicBezTo>
                <a:cubicBezTo>
                  <a:pt x="638602" y="928419"/>
                  <a:pt x="642025" y="927542"/>
                  <a:pt x="645342" y="927100"/>
                </a:cubicBezTo>
                <a:cubicBezTo>
                  <a:pt x="657974" y="925416"/>
                  <a:pt x="670742" y="924983"/>
                  <a:pt x="683442" y="923925"/>
                </a:cubicBezTo>
                <a:cubicBezTo>
                  <a:pt x="686475" y="914825"/>
                  <a:pt x="690253" y="908742"/>
                  <a:pt x="683442" y="898525"/>
                </a:cubicBezTo>
                <a:cubicBezTo>
                  <a:pt x="681586" y="895740"/>
                  <a:pt x="677092" y="896408"/>
                  <a:pt x="673917" y="895350"/>
                </a:cubicBezTo>
                <a:cubicBezTo>
                  <a:pt x="669952" y="891385"/>
                  <a:pt x="659904" y="884177"/>
                  <a:pt x="661217" y="876300"/>
                </a:cubicBezTo>
                <a:cubicBezTo>
                  <a:pt x="662302" y="869787"/>
                  <a:pt x="671773" y="862704"/>
                  <a:pt x="677092" y="860425"/>
                </a:cubicBezTo>
                <a:cubicBezTo>
                  <a:pt x="681103" y="858706"/>
                  <a:pt x="685612" y="858504"/>
                  <a:pt x="689792" y="857250"/>
                </a:cubicBezTo>
                <a:cubicBezTo>
                  <a:pt x="722107" y="847555"/>
                  <a:pt x="695609" y="852554"/>
                  <a:pt x="734242" y="847725"/>
                </a:cubicBezTo>
                <a:cubicBezTo>
                  <a:pt x="761731" y="856888"/>
                  <a:pt x="719344" y="839666"/>
                  <a:pt x="750117" y="885825"/>
                </a:cubicBezTo>
                <a:cubicBezTo>
                  <a:pt x="753688" y="891181"/>
                  <a:pt x="762883" y="887603"/>
                  <a:pt x="769167" y="889000"/>
                </a:cubicBezTo>
                <a:cubicBezTo>
                  <a:pt x="772434" y="889726"/>
                  <a:pt x="775474" y="891256"/>
                  <a:pt x="778692" y="892175"/>
                </a:cubicBezTo>
                <a:cubicBezTo>
                  <a:pt x="782888" y="893374"/>
                  <a:pt x="787132" y="894403"/>
                  <a:pt x="791392" y="895350"/>
                </a:cubicBezTo>
                <a:cubicBezTo>
                  <a:pt x="814380" y="900458"/>
                  <a:pt x="799771" y="896026"/>
                  <a:pt x="816792" y="901700"/>
                </a:cubicBezTo>
                <a:cubicBezTo>
                  <a:pt x="818909" y="904875"/>
                  <a:pt x="821435" y="907812"/>
                  <a:pt x="823142" y="911225"/>
                </a:cubicBezTo>
                <a:cubicBezTo>
                  <a:pt x="828307" y="921554"/>
                  <a:pt x="823568" y="921176"/>
                  <a:pt x="832667" y="930275"/>
                </a:cubicBezTo>
                <a:cubicBezTo>
                  <a:pt x="835365" y="932973"/>
                  <a:pt x="839017" y="934508"/>
                  <a:pt x="842192" y="936625"/>
                </a:cubicBezTo>
                <a:cubicBezTo>
                  <a:pt x="846425" y="935567"/>
                  <a:pt x="850989" y="935401"/>
                  <a:pt x="854892" y="933450"/>
                </a:cubicBezTo>
                <a:cubicBezTo>
                  <a:pt x="861718" y="930037"/>
                  <a:pt x="866538" y="922601"/>
                  <a:pt x="873942" y="920750"/>
                </a:cubicBezTo>
                <a:lnTo>
                  <a:pt x="886642" y="917575"/>
                </a:lnTo>
                <a:cubicBezTo>
                  <a:pt x="909925" y="918633"/>
                  <a:pt x="933259" y="918891"/>
                  <a:pt x="956492" y="920750"/>
                </a:cubicBezTo>
                <a:cubicBezTo>
                  <a:pt x="959828" y="921017"/>
                  <a:pt x="962750" y="923199"/>
                  <a:pt x="966017" y="923925"/>
                </a:cubicBezTo>
                <a:cubicBezTo>
                  <a:pt x="972301" y="925322"/>
                  <a:pt x="978783" y="925703"/>
                  <a:pt x="985067" y="927100"/>
                </a:cubicBezTo>
                <a:cubicBezTo>
                  <a:pt x="988334" y="927826"/>
                  <a:pt x="991345" y="929463"/>
                  <a:pt x="994592" y="930275"/>
                </a:cubicBezTo>
                <a:cubicBezTo>
                  <a:pt x="999827" y="931584"/>
                  <a:pt x="1005261" y="932030"/>
                  <a:pt x="1010467" y="933450"/>
                </a:cubicBezTo>
                <a:cubicBezTo>
                  <a:pt x="1016925" y="935211"/>
                  <a:pt x="1023023" y="938177"/>
                  <a:pt x="1029517" y="939800"/>
                </a:cubicBezTo>
                <a:cubicBezTo>
                  <a:pt x="1033750" y="940858"/>
                  <a:pt x="1038131" y="941443"/>
                  <a:pt x="1042217" y="942975"/>
                </a:cubicBezTo>
                <a:cubicBezTo>
                  <a:pt x="1064482" y="951324"/>
                  <a:pt x="1054388" y="950383"/>
                  <a:pt x="1064442" y="955675"/>
                </a:cubicBezTo>
                <a:cubicBezTo>
                  <a:pt x="1074496" y="960967"/>
                  <a:pt x="1095134" y="969963"/>
                  <a:pt x="1102542" y="974725"/>
                </a:cubicBezTo>
                <a:cubicBezTo>
                  <a:pt x="1109950" y="979488"/>
                  <a:pt x="1105656" y="982228"/>
                  <a:pt x="1108892" y="984250"/>
                </a:cubicBezTo>
                <a:cubicBezTo>
                  <a:pt x="1114568" y="987798"/>
                  <a:pt x="1127942" y="990600"/>
                  <a:pt x="1127942" y="990600"/>
                </a:cubicBezTo>
                <a:cubicBezTo>
                  <a:pt x="1130059" y="993775"/>
                  <a:pt x="1131312" y="997741"/>
                  <a:pt x="1134292" y="1000125"/>
                </a:cubicBezTo>
                <a:cubicBezTo>
                  <a:pt x="1142960" y="1007060"/>
                  <a:pt x="1148385" y="1001597"/>
                  <a:pt x="1156517" y="996950"/>
                </a:cubicBezTo>
                <a:cubicBezTo>
                  <a:pt x="1159830" y="995057"/>
                  <a:pt x="1162867" y="992717"/>
                  <a:pt x="1166042" y="990600"/>
                </a:cubicBezTo>
                <a:cubicBezTo>
                  <a:pt x="1167100" y="986367"/>
                  <a:pt x="1166715" y="981475"/>
                  <a:pt x="1169217" y="977900"/>
                </a:cubicBezTo>
                <a:cubicBezTo>
                  <a:pt x="1182253" y="959277"/>
                  <a:pt x="1182871" y="960649"/>
                  <a:pt x="1197792" y="955675"/>
                </a:cubicBezTo>
                <a:cubicBezTo>
                  <a:pt x="1204142" y="956733"/>
                  <a:pt x="1211084" y="955971"/>
                  <a:pt x="1216842" y="958850"/>
                </a:cubicBezTo>
                <a:cubicBezTo>
                  <a:pt x="1220255" y="960557"/>
                  <a:pt x="1221485" y="964962"/>
                  <a:pt x="1223192" y="968375"/>
                </a:cubicBezTo>
                <a:cubicBezTo>
                  <a:pt x="1227470" y="976931"/>
                  <a:pt x="1224629" y="980348"/>
                  <a:pt x="1232717" y="987425"/>
                </a:cubicBezTo>
                <a:cubicBezTo>
                  <a:pt x="1238460" y="992451"/>
                  <a:pt x="1246371" y="994729"/>
                  <a:pt x="1251767" y="1000125"/>
                </a:cubicBezTo>
                <a:lnTo>
                  <a:pt x="1261292" y="1009650"/>
                </a:lnTo>
                <a:cubicBezTo>
                  <a:pt x="1270407" y="1046111"/>
                  <a:pt x="1256451" y="1002388"/>
                  <a:pt x="1273992" y="1028700"/>
                </a:cubicBezTo>
                <a:cubicBezTo>
                  <a:pt x="1276413" y="1032331"/>
                  <a:pt x="1275216" y="1037497"/>
                  <a:pt x="1277167" y="1041400"/>
                </a:cubicBezTo>
                <a:cubicBezTo>
                  <a:pt x="1287750" y="1062567"/>
                  <a:pt x="1289867" y="1060450"/>
                  <a:pt x="1308917" y="1073150"/>
                </a:cubicBezTo>
                <a:cubicBezTo>
                  <a:pt x="1321227" y="1081356"/>
                  <a:pt x="1314822" y="1078293"/>
                  <a:pt x="1327967" y="1082675"/>
                </a:cubicBezTo>
                <a:cubicBezTo>
                  <a:pt x="1331142" y="1085850"/>
                  <a:pt x="1334617" y="1088751"/>
                  <a:pt x="1337492" y="1092200"/>
                </a:cubicBezTo>
                <a:cubicBezTo>
                  <a:pt x="1339935" y="1095131"/>
                  <a:pt x="1340970" y="1099212"/>
                  <a:pt x="1343842" y="1101725"/>
                </a:cubicBezTo>
                <a:cubicBezTo>
                  <a:pt x="1349585" y="1106751"/>
                  <a:pt x="1362892" y="1114425"/>
                  <a:pt x="1362892" y="1114425"/>
                </a:cubicBezTo>
                <a:cubicBezTo>
                  <a:pt x="1367125" y="1120775"/>
                  <a:pt x="1373179" y="1126235"/>
                  <a:pt x="1375592" y="1133475"/>
                </a:cubicBezTo>
                <a:cubicBezTo>
                  <a:pt x="1380264" y="1147490"/>
                  <a:pt x="1377270" y="1140007"/>
                  <a:pt x="1385117" y="1155700"/>
                </a:cubicBezTo>
                <a:cubicBezTo>
                  <a:pt x="1386175" y="1162050"/>
                  <a:pt x="1385098" y="1169161"/>
                  <a:pt x="1388292" y="1174750"/>
                </a:cubicBezTo>
                <a:cubicBezTo>
                  <a:pt x="1393960" y="1184669"/>
                  <a:pt x="1403557" y="1173467"/>
                  <a:pt x="1407342" y="1171575"/>
                </a:cubicBezTo>
                <a:cubicBezTo>
                  <a:pt x="1410335" y="1170078"/>
                  <a:pt x="1413692" y="1169458"/>
                  <a:pt x="1416867" y="1168400"/>
                </a:cubicBezTo>
                <a:cubicBezTo>
                  <a:pt x="1425253" y="1143243"/>
                  <a:pt x="1416615" y="1148250"/>
                  <a:pt x="1442267" y="1152525"/>
                </a:cubicBezTo>
                <a:cubicBezTo>
                  <a:pt x="1460130" y="1179319"/>
                  <a:pt x="1433460" y="1135986"/>
                  <a:pt x="1451792" y="1200150"/>
                </a:cubicBezTo>
                <a:cubicBezTo>
                  <a:pt x="1453479" y="1206053"/>
                  <a:pt x="1470730" y="1208853"/>
                  <a:pt x="1474017" y="1209675"/>
                </a:cubicBezTo>
                <a:cubicBezTo>
                  <a:pt x="1478250" y="1208617"/>
                  <a:pt x="1483877" y="1209813"/>
                  <a:pt x="1486717" y="1206500"/>
                </a:cubicBezTo>
                <a:cubicBezTo>
                  <a:pt x="1491073" y="1201418"/>
                  <a:pt x="1493067" y="1187450"/>
                  <a:pt x="1493067" y="1187450"/>
                </a:cubicBezTo>
                <a:cubicBezTo>
                  <a:pt x="1492256" y="1178527"/>
                  <a:pt x="1492825" y="1155216"/>
                  <a:pt x="1486717" y="1143000"/>
                </a:cubicBezTo>
                <a:cubicBezTo>
                  <a:pt x="1480102" y="1129771"/>
                  <a:pt x="1475604" y="1130300"/>
                  <a:pt x="1461317" y="1120775"/>
                </a:cubicBezTo>
                <a:cubicBezTo>
                  <a:pt x="1458142" y="1118658"/>
                  <a:pt x="1455412" y="1115632"/>
                  <a:pt x="1451792" y="1114425"/>
                </a:cubicBezTo>
                <a:cubicBezTo>
                  <a:pt x="1442267" y="1111250"/>
                  <a:pt x="1431571" y="1110469"/>
                  <a:pt x="1423217" y="1104900"/>
                </a:cubicBezTo>
                <a:cubicBezTo>
                  <a:pt x="1401382" y="1090344"/>
                  <a:pt x="1411407" y="1094613"/>
                  <a:pt x="1394642" y="1089025"/>
                </a:cubicBezTo>
                <a:cubicBezTo>
                  <a:pt x="1390409" y="1082675"/>
                  <a:pt x="1387338" y="1075371"/>
                  <a:pt x="1381942" y="1069975"/>
                </a:cubicBezTo>
                <a:cubicBezTo>
                  <a:pt x="1378767" y="1066800"/>
                  <a:pt x="1375027" y="1064104"/>
                  <a:pt x="1372417" y="1060450"/>
                </a:cubicBezTo>
                <a:cubicBezTo>
                  <a:pt x="1369666" y="1056599"/>
                  <a:pt x="1369414" y="1051097"/>
                  <a:pt x="1366067" y="1047750"/>
                </a:cubicBezTo>
                <a:cubicBezTo>
                  <a:pt x="1360671" y="1042354"/>
                  <a:pt x="1347017" y="1035050"/>
                  <a:pt x="1347017" y="1035050"/>
                </a:cubicBezTo>
                <a:cubicBezTo>
                  <a:pt x="1343135" y="1027286"/>
                  <a:pt x="1339927" y="1019557"/>
                  <a:pt x="1334317" y="1012825"/>
                </a:cubicBezTo>
                <a:cubicBezTo>
                  <a:pt x="1331442" y="1009376"/>
                  <a:pt x="1327967" y="1006475"/>
                  <a:pt x="1324792" y="1003300"/>
                </a:cubicBezTo>
                <a:cubicBezTo>
                  <a:pt x="1314288" y="971788"/>
                  <a:pt x="1331911" y="1019925"/>
                  <a:pt x="1312092" y="984250"/>
                </a:cubicBezTo>
                <a:cubicBezTo>
                  <a:pt x="1310496" y="981376"/>
                  <a:pt x="1306057" y="959484"/>
                  <a:pt x="1299392" y="955675"/>
                </a:cubicBezTo>
                <a:cubicBezTo>
                  <a:pt x="1294707" y="952998"/>
                  <a:pt x="1288752" y="953809"/>
                  <a:pt x="1283517" y="952500"/>
                </a:cubicBezTo>
                <a:cubicBezTo>
                  <a:pt x="1280270" y="951688"/>
                  <a:pt x="1276918" y="950950"/>
                  <a:pt x="1273992" y="949325"/>
                </a:cubicBezTo>
                <a:cubicBezTo>
                  <a:pt x="1267321" y="945619"/>
                  <a:pt x="1254942" y="936625"/>
                  <a:pt x="1254942" y="936625"/>
                </a:cubicBezTo>
                <a:cubicBezTo>
                  <a:pt x="1252825" y="933450"/>
                  <a:pt x="1249517" y="930802"/>
                  <a:pt x="1248592" y="927100"/>
                </a:cubicBezTo>
                <a:cubicBezTo>
                  <a:pt x="1246268" y="917803"/>
                  <a:pt x="1246993" y="907978"/>
                  <a:pt x="1245417" y="898525"/>
                </a:cubicBezTo>
                <a:cubicBezTo>
                  <a:pt x="1244867" y="895224"/>
                  <a:pt x="1244098" y="891785"/>
                  <a:pt x="1242242" y="889000"/>
                </a:cubicBezTo>
                <a:cubicBezTo>
                  <a:pt x="1230284" y="871063"/>
                  <a:pt x="1223192" y="878417"/>
                  <a:pt x="1213667" y="873125"/>
                </a:cubicBezTo>
                <a:cubicBezTo>
                  <a:pt x="1204142" y="867833"/>
                  <a:pt x="1193559" y="858837"/>
                  <a:pt x="1185092" y="857250"/>
                </a:cubicBezTo>
                <a:cubicBezTo>
                  <a:pt x="1178647" y="858861"/>
                  <a:pt x="1169244" y="860867"/>
                  <a:pt x="1162867" y="863600"/>
                </a:cubicBezTo>
                <a:cubicBezTo>
                  <a:pt x="1158517" y="865464"/>
                  <a:pt x="1154400" y="867833"/>
                  <a:pt x="1150167" y="869950"/>
                </a:cubicBezTo>
                <a:cubicBezTo>
                  <a:pt x="1148050" y="874183"/>
                  <a:pt x="1147335" y="879484"/>
                  <a:pt x="1143817" y="882650"/>
                </a:cubicBezTo>
                <a:cubicBezTo>
                  <a:pt x="1136396" y="889329"/>
                  <a:pt x="1126724" y="892987"/>
                  <a:pt x="1118417" y="898525"/>
                </a:cubicBezTo>
                <a:lnTo>
                  <a:pt x="1108892" y="904875"/>
                </a:lnTo>
                <a:cubicBezTo>
                  <a:pt x="1106136" y="909010"/>
                  <a:pt x="1101382" y="920363"/>
                  <a:pt x="1093017" y="917575"/>
                </a:cubicBezTo>
                <a:cubicBezTo>
                  <a:pt x="1085777" y="915162"/>
                  <a:pt x="1080793" y="908288"/>
                  <a:pt x="1073967" y="904875"/>
                </a:cubicBezTo>
                <a:cubicBezTo>
                  <a:pt x="1057364" y="896574"/>
                  <a:pt x="1065859" y="899673"/>
                  <a:pt x="1048567" y="895350"/>
                </a:cubicBezTo>
                <a:cubicBezTo>
                  <a:pt x="1045392" y="892175"/>
                  <a:pt x="1042491" y="888700"/>
                  <a:pt x="1039042" y="885825"/>
                </a:cubicBezTo>
                <a:cubicBezTo>
                  <a:pt x="1023948" y="873247"/>
                  <a:pt x="1024168" y="880010"/>
                  <a:pt x="997767" y="882650"/>
                </a:cubicBezTo>
                <a:cubicBezTo>
                  <a:pt x="991417" y="884767"/>
                  <a:pt x="985067" y="889000"/>
                  <a:pt x="978717" y="882650"/>
                </a:cubicBezTo>
                <a:cubicBezTo>
                  <a:pt x="973321" y="877254"/>
                  <a:pt x="966017" y="863600"/>
                  <a:pt x="966017" y="863600"/>
                </a:cubicBezTo>
                <a:cubicBezTo>
                  <a:pt x="964959" y="837142"/>
                  <a:pt x="965567" y="810564"/>
                  <a:pt x="962842" y="784225"/>
                </a:cubicBezTo>
                <a:cubicBezTo>
                  <a:pt x="962355" y="779517"/>
                  <a:pt x="957852" y="776058"/>
                  <a:pt x="956492" y="771525"/>
                </a:cubicBezTo>
                <a:cubicBezTo>
                  <a:pt x="954642" y="765359"/>
                  <a:pt x="955167" y="758641"/>
                  <a:pt x="953317" y="752475"/>
                </a:cubicBezTo>
                <a:cubicBezTo>
                  <a:pt x="951957" y="747942"/>
                  <a:pt x="948725" y="744169"/>
                  <a:pt x="946967" y="739775"/>
                </a:cubicBezTo>
                <a:cubicBezTo>
                  <a:pt x="944481" y="733560"/>
                  <a:pt x="942734" y="727075"/>
                  <a:pt x="940617" y="720725"/>
                </a:cubicBezTo>
                <a:lnTo>
                  <a:pt x="937442" y="711200"/>
                </a:lnTo>
                <a:lnTo>
                  <a:pt x="934267" y="701675"/>
                </a:lnTo>
                <a:cubicBezTo>
                  <a:pt x="933209" y="691092"/>
                  <a:pt x="932498" y="680468"/>
                  <a:pt x="931092" y="669925"/>
                </a:cubicBezTo>
                <a:cubicBezTo>
                  <a:pt x="930379" y="664576"/>
                  <a:pt x="928882" y="659359"/>
                  <a:pt x="927917" y="654050"/>
                </a:cubicBezTo>
                <a:cubicBezTo>
                  <a:pt x="918085" y="599971"/>
                  <a:pt x="933384" y="677062"/>
                  <a:pt x="918392" y="609600"/>
                </a:cubicBezTo>
                <a:cubicBezTo>
                  <a:pt x="916051" y="599064"/>
                  <a:pt x="913816" y="588496"/>
                  <a:pt x="912042" y="577850"/>
                </a:cubicBezTo>
                <a:cubicBezTo>
                  <a:pt x="910984" y="571500"/>
                  <a:pt x="910428" y="565045"/>
                  <a:pt x="908867" y="558800"/>
                </a:cubicBezTo>
                <a:cubicBezTo>
                  <a:pt x="907244" y="552306"/>
                  <a:pt x="904140" y="546244"/>
                  <a:pt x="902517" y="539750"/>
                </a:cubicBezTo>
                <a:cubicBezTo>
                  <a:pt x="900400" y="531283"/>
                  <a:pt x="898927" y="522629"/>
                  <a:pt x="896167" y="514350"/>
                </a:cubicBezTo>
                <a:lnTo>
                  <a:pt x="889817" y="495300"/>
                </a:lnTo>
                <a:cubicBezTo>
                  <a:pt x="888759" y="424392"/>
                  <a:pt x="888074" y="353477"/>
                  <a:pt x="886642" y="282575"/>
                </a:cubicBezTo>
                <a:cubicBezTo>
                  <a:pt x="885958" y="248699"/>
                  <a:pt x="885248" y="214811"/>
                  <a:pt x="883467" y="180975"/>
                </a:cubicBezTo>
                <a:cubicBezTo>
                  <a:pt x="883129" y="174546"/>
                  <a:pt x="883171" y="167683"/>
                  <a:pt x="880292" y="161925"/>
                </a:cubicBezTo>
                <a:cubicBezTo>
                  <a:pt x="878705" y="158221"/>
                  <a:pt x="876588" y="163512"/>
                  <a:pt x="873942" y="158750"/>
                </a:cubicBezTo>
                <a:close/>
              </a:path>
            </a:pathLst>
          </a:custGeom>
          <a:solidFill>
            <a:srgbClr val="EEECE1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68" name="Freeform 467"/>
          <p:cNvSpPr/>
          <p:nvPr/>
        </p:nvSpPr>
        <p:spPr>
          <a:xfrm>
            <a:off x="791765" y="2191870"/>
            <a:ext cx="39280" cy="51597"/>
          </a:xfrm>
          <a:custGeom>
            <a:avLst/>
            <a:gdLst>
              <a:gd name="connsiteX0" fmla="*/ 38100 w 39280"/>
              <a:gd name="connsiteY0" fmla="*/ 27785 h 51597"/>
              <a:gd name="connsiteX1" fmla="*/ 35719 w 39280"/>
              <a:gd name="connsiteY1" fmla="*/ 6354 h 51597"/>
              <a:gd name="connsiteX2" fmla="*/ 0 w 39280"/>
              <a:gd name="connsiteY2" fmla="*/ 18260 h 51597"/>
              <a:gd name="connsiteX3" fmla="*/ 7144 w 39280"/>
              <a:gd name="connsiteY3" fmla="*/ 42072 h 51597"/>
              <a:gd name="connsiteX4" fmla="*/ 11906 w 39280"/>
              <a:gd name="connsiteY4" fmla="*/ 49216 h 51597"/>
              <a:gd name="connsiteX5" fmla="*/ 19050 w 39280"/>
              <a:gd name="connsiteY5" fmla="*/ 51597 h 51597"/>
              <a:gd name="connsiteX6" fmla="*/ 35719 w 39280"/>
              <a:gd name="connsiteY6" fmla="*/ 42072 h 51597"/>
              <a:gd name="connsiteX7" fmla="*/ 38100 w 39280"/>
              <a:gd name="connsiteY7" fmla="*/ 27785 h 51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280" h="51597">
                <a:moveTo>
                  <a:pt x="38100" y="27785"/>
                </a:moveTo>
                <a:cubicBezTo>
                  <a:pt x="38100" y="21832"/>
                  <a:pt x="41960" y="9920"/>
                  <a:pt x="35719" y="6354"/>
                </a:cubicBezTo>
                <a:cubicBezTo>
                  <a:pt x="9920" y="-8388"/>
                  <a:pt x="6407" y="5444"/>
                  <a:pt x="0" y="18260"/>
                </a:cubicBezTo>
                <a:cubicBezTo>
                  <a:pt x="1332" y="23587"/>
                  <a:pt x="4823" y="38590"/>
                  <a:pt x="7144" y="42072"/>
                </a:cubicBezTo>
                <a:cubicBezTo>
                  <a:pt x="8731" y="44453"/>
                  <a:pt x="9671" y="47428"/>
                  <a:pt x="11906" y="49216"/>
                </a:cubicBezTo>
                <a:cubicBezTo>
                  <a:pt x="13866" y="50784"/>
                  <a:pt x="16669" y="50803"/>
                  <a:pt x="19050" y="51597"/>
                </a:cubicBezTo>
                <a:cubicBezTo>
                  <a:pt x="29454" y="49516"/>
                  <a:pt x="31758" y="51974"/>
                  <a:pt x="35719" y="42072"/>
                </a:cubicBezTo>
                <a:cubicBezTo>
                  <a:pt x="36309" y="40598"/>
                  <a:pt x="38100" y="33738"/>
                  <a:pt x="38100" y="27785"/>
                </a:cubicBezTo>
                <a:close/>
              </a:path>
            </a:pathLst>
          </a:custGeom>
          <a:solidFill>
            <a:srgbClr val="EEECE1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69" name="Freeform 468"/>
          <p:cNvSpPr/>
          <p:nvPr/>
        </p:nvSpPr>
        <p:spPr>
          <a:xfrm>
            <a:off x="713184" y="2257639"/>
            <a:ext cx="85725" cy="47741"/>
          </a:xfrm>
          <a:custGeom>
            <a:avLst/>
            <a:gdLst>
              <a:gd name="connsiteX0" fmla="*/ 16668 w 85725"/>
              <a:gd name="connsiteY0" fmla="*/ 116 h 47741"/>
              <a:gd name="connsiteX1" fmla="*/ 7143 w 85725"/>
              <a:gd name="connsiteY1" fmla="*/ 12022 h 47741"/>
              <a:gd name="connsiteX2" fmla="*/ 4762 w 85725"/>
              <a:gd name="connsiteY2" fmla="*/ 19166 h 47741"/>
              <a:gd name="connsiteX3" fmla="*/ 0 w 85725"/>
              <a:gd name="connsiteY3" fmla="*/ 26310 h 47741"/>
              <a:gd name="connsiteX4" fmla="*/ 2381 w 85725"/>
              <a:gd name="connsiteY4" fmla="*/ 38216 h 47741"/>
              <a:gd name="connsiteX5" fmla="*/ 4762 w 85725"/>
              <a:gd name="connsiteY5" fmla="*/ 45360 h 47741"/>
              <a:gd name="connsiteX6" fmla="*/ 11906 w 85725"/>
              <a:gd name="connsiteY6" fmla="*/ 47741 h 47741"/>
              <a:gd name="connsiteX7" fmla="*/ 73818 w 85725"/>
              <a:gd name="connsiteY7" fmla="*/ 45360 h 47741"/>
              <a:gd name="connsiteX8" fmla="*/ 80962 w 85725"/>
              <a:gd name="connsiteY8" fmla="*/ 42978 h 47741"/>
              <a:gd name="connsiteX9" fmla="*/ 85725 w 85725"/>
              <a:gd name="connsiteY9" fmla="*/ 35835 h 47741"/>
              <a:gd name="connsiteX10" fmla="*/ 83343 w 85725"/>
              <a:gd name="connsiteY10" fmla="*/ 28691 h 47741"/>
              <a:gd name="connsiteX11" fmla="*/ 76200 w 85725"/>
              <a:gd name="connsiteY11" fmla="*/ 23928 h 47741"/>
              <a:gd name="connsiteX12" fmla="*/ 69056 w 85725"/>
              <a:gd name="connsiteY12" fmla="*/ 16785 h 47741"/>
              <a:gd name="connsiteX13" fmla="*/ 64293 w 85725"/>
              <a:gd name="connsiteY13" fmla="*/ 9641 h 47741"/>
              <a:gd name="connsiteX14" fmla="*/ 50006 w 85725"/>
              <a:gd name="connsiteY14" fmla="*/ 4878 h 47741"/>
              <a:gd name="connsiteX15" fmla="*/ 16668 w 85725"/>
              <a:gd name="connsiteY15" fmla="*/ 116 h 47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85725" h="47741">
                <a:moveTo>
                  <a:pt x="16668" y="116"/>
                </a:moveTo>
                <a:cubicBezTo>
                  <a:pt x="9524" y="1307"/>
                  <a:pt x="9837" y="7712"/>
                  <a:pt x="7143" y="12022"/>
                </a:cubicBezTo>
                <a:cubicBezTo>
                  <a:pt x="5813" y="14151"/>
                  <a:pt x="5884" y="16921"/>
                  <a:pt x="4762" y="19166"/>
                </a:cubicBezTo>
                <a:cubicBezTo>
                  <a:pt x="3482" y="21726"/>
                  <a:pt x="1587" y="23929"/>
                  <a:pt x="0" y="26310"/>
                </a:cubicBezTo>
                <a:cubicBezTo>
                  <a:pt x="794" y="30279"/>
                  <a:pt x="1399" y="34290"/>
                  <a:pt x="2381" y="38216"/>
                </a:cubicBezTo>
                <a:cubicBezTo>
                  <a:pt x="2990" y="40651"/>
                  <a:pt x="2987" y="43585"/>
                  <a:pt x="4762" y="45360"/>
                </a:cubicBezTo>
                <a:cubicBezTo>
                  <a:pt x="6537" y="47135"/>
                  <a:pt x="9525" y="46947"/>
                  <a:pt x="11906" y="47741"/>
                </a:cubicBezTo>
                <a:cubicBezTo>
                  <a:pt x="32543" y="46947"/>
                  <a:pt x="53214" y="46781"/>
                  <a:pt x="73818" y="45360"/>
                </a:cubicBezTo>
                <a:cubicBezTo>
                  <a:pt x="76322" y="45187"/>
                  <a:pt x="79002" y="44546"/>
                  <a:pt x="80962" y="42978"/>
                </a:cubicBezTo>
                <a:cubicBezTo>
                  <a:pt x="83197" y="41190"/>
                  <a:pt x="84137" y="38216"/>
                  <a:pt x="85725" y="35835"/>
                </a:cubicBezTo>
                <a:cubicBezTo>
                  <a:pt x="84931" y="33454"/>
                  <a:pt x="84911" y="30651"/>
                  <a:pt x="83343" y="28691"/>
                </a:cubicBezTo>
                <a:cubicBezTo>
                  <a:pt x="81555" y="26456"/>
                  <a:pt x="78398" y="25760"/>
                  <a:pt x="76200" y="23928"/>
                </a:cubicBezTo>
                <a:cubicBezTo>
                  <a:pt x="73613" y="21772"/>
                  <a:pt x="71212" y="19372"/>
                  <a:pt x="69056" y="16785"/>
                </a:cubicBezTo>
                <a:cubicBezTo>
                  <a:pt x="67224" y="14586"/>
                  <a:pt x="66720" y="11158"/>
                  <a:pt x="64293" y="9641"/>
                </a:cubicBezTo>
                <a:cubicBezTo>
                  <a:pt x="60036" y="6980"/>
                  <a:pt x="50006" y="4878"/>
                  <a:pt x="50006" y="4878"/>
                </a:cubicBezTo>
                <a:cubicBezTo>
                  <a:pt x="27786" y="7348"/>
                  <a:pt x="23812" y="-1075"/>
                  <a:pt x="16668" y="116"/>
                </a:cubicBezTo>
                <a:close/>
              </a:path>
            </a:pathLst>
          </a:custGeom>
          <a:solidFill>
            <a:srgbClr val="EEECE1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70" name="Freeform 469"/>
          <p:cNvSpPr/>
          <p:nvPr/>
        </p:nvSpPr>
        <p:spPr>
          <a:xfrm>
            <a:off x="229790" y="2395691"/>
            <a:ext cx="64294" cy="43039"/>
          </a:xfrm>
          <a:custGeom>
            <a:avLst/>
            <a:gdLst>
              <a:gd name="connsiteX0" fmla="*/ 28575 w 64294"/>
              <a:gd name="connsiteY0" fmla="*/ 176 h 43039"/>
              <a:gd name="connsiteX1" fmla="*/ 11906 w 64294"/>
              <a:gd name="connsiteY1" fmla="*/ 2558 h 43039"/>
              <a:gd name="connsiteX2" fmla="*/ 4762 w 64294"/>
              <a:gd name="connsiteY2" fmla="*/ 4939 h 43039"/>
              <a:gd name="connsiteX3" fmla="*/ 0 w 64294"/>
              <a:gd name="connsiteY3" fmla="*/ 12083 h 43039"/>
              <a:gd name="connsiteX4" fmla="*/ 2381 w 64294"/>
              <a:gd name="connsiteY4" fmla="*/ 31133 h 43039"/>
              <a:gd name="connsiteX5" fmla="*/ 14287 w 64294"/>
              <a:gd name="connsiteY5" fmla="*/ 40658 h 43039"/>
              <a:gd name="connsiteX6" fmla="*/ 23812 w 64294"/>
              <a:gd name="connsiteY6" fmla="*/ 43039 h 43039"/>
              <a:gd name="connsiteX7" fmla="*/ 45244 w 64294"/>
              <a:gd name="connsiteY7" fmla="*/ 40658 h 43039"/>
              <a:gd name="connsiteX8" fmla="*/ 61912 w 64294"/>
              <a:gd name="connsiteY8" fmla="*/ 38276 h 43039"/>
              <a:gd name="connsiteX9" fmla="*/ 64294 w 64294"/>
              <a:gd name="connsiteY9" fmla="*/ 31133 h 43039"/>
              <a:gd name="connsiteX10" fmla="*/ 57150 w 64294"/>
              <a:gd name="connsiteY10" fmla="*/ 16845 h 43039"/>
              <a:gd name="connsiteX11" fmla="*/ 54769 w 64294"/>
              <a:gd name="connsiteY11" fmla="*/ 4939 h 43039"/>
              <a:gd name="connsiteX12" fmla="*/ 47625 w 64294"/>
              <a:gd name="connsiteY12" fmla="*/ 2558 h 43039"/>
              <a:gd name="connsiteX13" fmla="*/ 35719 w 64294"/>
              <a:gd name="connsiteY13" fmla="*/ 4939 h 43039"/>
              <a:gd name="connsiteX14" fmla="*/ 28575 w 64294"/>
              <a:gd name="connsiteY14" fmla="*/ 7320 h 43039"/>
              <a:gd name="connsiteX15" fmla="*/ 28575 w 64294"/>
              <a:gd name="connsiteY15" fmla="*/ 176 h 43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64294" h="43039">
                <a:moveTo>
                  <a:pt x="28575" y="176"/>
                </a:moveTo>
                <a:cubicBezTo>
                  <a:pt x="25797" y="-618"/>
                  <a:pt x="17410" y="1457"/>
                  <a:pt x="11906" y="2558"/>
                </a:cubicBezTo>
                <a:cubicBezTo>
                  <a:pt x="9445" y="3050"/>
                  <a:pt x="6722" y="3371"/>
                  <a:pt x="4762" y="4939"/>
                </a:cubicBezTo>
                <a:cubicBezTo>
                  <a:pt x="2527" y="6727"/>
                  <a:pt x="1587" y="9702"/>
                  <a:pt x="0" y="12083"/>
                </a:cubicBezTo>
                <a:cubicBezTo>
                  <a:pt x="794" y="18433"/>
                  <a:pt x="697" y="24959"/>
                  <a:pt x="2381" y="31133"/>
                </a:cubicBezTo>
                <a:cubicBezTo>
                  <a:pt x="4433" y="38655"/>
                  <a:pt x="8028" y="38870"/>
                  <a:pt x="14287" y="40658"/>
                </a:cubicBezTo>
                <a:cubicBezTo>
                  <a:pt x="17434" y="41557"/>
                  <a:pt x="20637" y="42245"/>
                  <a:pt x="23812" y="43039"/>
                </a:cubicBezTo>
                <a:lnTo>
                  <a:pt x="45244" y="40658"/>
                </a:lnTo>
                <a:cubicBezTo>
                  <a:pt x="50813" y="39962"/>
                  <a:pt x="56892" y="40786"/>
                  <a:pt x="61912" y="38276"/>
                </a:cubicBezTo>
                <a:cubicBezTo>
                  <a:pt x="64157" y="37154"/>
                  <a:pt x="63500" y="33514"/>
                  <a:pt x="64294" y="31133"/>
                </a:cubicBezTo>
                <a:cubicBezTo>
                  <a:pt x="59637" y="24148"/>
                  <a:pt x="59122" y="24733"/>
                  <a:pt x="57150" y="16845"/>
                </a:cubicBezTo>
                <a:cubicBezTo>
                  <a:pt x="56168" y="12919"/>
                  <a:pt x="57014" y="8306"/>
                  <a:pt x="54769" y="4939"/>
                </a:cubicBezTo>
                <a:cubicBezTo>
                  <a:pt x="53377" y="2850"/>
                  <a:pt x="50006" y="3352"/>
                  <a:pt x="47625" y="2558"/>
                </a:cubicBezTo>
                <a:cubicBezTo>
                  <a:pt x="43656" y="3352"/>
                  <a:pt x="39645" y="3957"/>
                  <a:pt x="35719" y="4939"/>
                </a:cubicBezTo>
                <a:cubicBezTo>
                  <a:pt x="33284" y="5548"/>
                  <a:pt x="31066" y="7009"/>
                  <a:pt x="28575" y="7320"/>
                </a:cubicBezTo>
                <a:cubicBezTo>
                  <a:pt x="24637" y="7812"/>
                  <a:pt x="31353" y="970"/>
                  <a:pt x="28575" y="176"/>
                </a:cubicBezTo>
                <a:close/>
              </a:path>
            </a:pathLst>
          </a:custGeom>
          <a:solidFill>
            <a:srgbClr val="EEECE1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71" name="Freeform 470"/>
          <p:cNvSpPr/>
          <p:nvPr/>
        </p:nvSpPr>
        <p:spPr>
          <a:xfrm>
            <a:off x="90954" y="2450629"/>
            <a:ext cx="67447" cy="54776"/>
          </a:xfrm>
          <a:custGeom>
            <a:avLst/>
            <a:gdLst>
              <a:gd name="connsiteX0" fmla="*/ 31680 w 67447"/>
              <a:gd name="connsiteY0" fmla="*/ 7 h 54776"/>
              <a:gd name="connsiteX1" fmla="*/ 48348 w 67447"/>
              <a:gd name="connsiteY1" fmla="*/ 14295 h 54776"/>
              <a:gd name="connsiteX2" fmla="*/ 55492 w 67447"/>
              <a:gd name="connsiteY2" fmla="*/ 11913 h 54776"/>
              <a:gd name="connsiteX3" fmla="*/ 62636 w 67447"/>
              <a:gd name="connsiteY3" fmla="*/ 14295 h 54776"/>
              <a:gd name="connsiteX4" fmla="*/ 67398 w 67447"/>
              <a:gd name="connsiteY4" fmla="*/ 21438 h 54776"/>
              <a:gd name="connsiteX5" fmla="*/ 53111 w 67447"/>
              <a:gd name="connsiteY5" fmla="*/ 30963 h 54776"/>
              <a:gd name="connsiteX6" fmla="*/ 36442 w 67447"/>
              <a:gd name="connsiteY6" fmla="*/ 40488 h 54776"/>
              <a:gd name="connsiteX7" fmla="*/ 22155 w 67447"/>
              <a:gd name="connsiteY7" fmla="*/ 45251 h 54776"/>
              <a:gd name="connsiteX8" fmla="*/ 7867 w 67447"/>
              <a:gd name="connsiteY8" fmla="*/ 54776 h 54776"/>
              <a:gd name="connsiteX9" fmla="*/ 723 w 67447"/>
              <a:gd name="connsiteY9" fmla="*/ 52395 h 54776"/>
              <a:gd name="connsiteX10" fmla="*/ 10248 w 67447"/>
              <a:gd name="connsiteY10" fmla="*/ 38107 h 54776"/>
              <a:gd name="connsiteX11" fmla="*/ 12630 w 67447"/>
              <a:gd name="connsiteY11" fmla="*/ 30963 h 54776"/>
              <a:gd name="connsiteX12" fmla="*/ 15011 w 67447"/>
              <a:gd name="connsiteY12" fmla="*/ 16676 h 54776"/>
              <a:gd name="connsiteX13" fmla="*/ 31680 w 67447"/>
              <a:gd name="connsiteY13" fmla="*/ 7 h 54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7447" h="54776">
                <a:moveTo>
                  <a:pt x="31680" y="7"/>
                </a:moveTo>
                <a:cubicBezTo>
                  <a:pt x="37236" y="-390"/>
                  <a:pt x="39576" y="14295"/>
                  <a:pt x="48348" y="14295"/>
                </a:cubicBezTo>
                <a:cubicBezTo>
                  <a:pt x="50858" y="14295"/>
                  <a:pt x="53111" y="12707"/>
                  <a:pt x="55492" y="11913"/>
                </a:cubicBezTo>
                <a:cubicBezTo>
                  <a:pt x="57873" y="12707"/>
                  <a:pt x="60676" y="12727"/>
                  <a:pt x="62636" y="14295"/>
                </a:cubicBezTo>
                <a:cubicBezTo>
                  <a:pt x="64871" y="16083"/>
                  <a:pt x="67868" y="18615"/>
                  <a:pt x="67398" y="21438"/>
                </a:cubicBezTo>
                <a:cubicBezTo>
                  <a:pt x="66349" y="27735"/>
                  <a:pt x="57585" y="29472"/>
                  <a:pt x="53111" y="30963"/>
                </a:cubicBezTo>
                <a:cubicBezTo>
                  <a:pt x="46665" y="35261"/>
                  <a:pt x="43999" y="37465"/>
                  <a:pt x="36442" y="40488"/>
                </a:cubicBezTo>
                <a:cubicBezTo>
                  <a:pt x="31781" y="42352"/>
                  <a:pt x="26332" y="42466"/>
                  <a:pt x="22155" y="45251"/>
                </a:cubicBezTo>
                <a:lnTo>
                  <a:pt x="7867" y="54776"/>
                </a:lnTo>
                <a:cubicBezTo>
                  <a:pt x="5486" y="53982"/>
                  <a:pt x="1655" y="54726"/>
                  <a:pt x="723" y="52395"/>
                </a:cubicBezTo>
                <a:cubicBezTo>
                  <a:pt x="-2513" y="44303"/>
                  <a:pt x="5902" y="41005"/>
                  <a:pt x="10248" y="38107"/>
                </a:cubicBezTo>
                <a:cubicBezTo>
                  <a:pt x="11042" y="35726"/>
                  <a:pt x="12085" y="33413"/>
                  <a:pt x="12630" y="30963"/>
                </a:cubicBezTo>
                <a:cubicBezTo>
                  <a:pt x="13677" y="26250"/>
                  <a:pt x="12852" y="20994"/>
                  <a:pt x="15011" y="16676"/>
                </a:cubicBezTo>
                <a:cubicBezTo>
                  <a:pt x="15969" y="14760"/>
                  <a:pt x="26124" y="404"/>
                  <a:pt x="31680" y="7"/>
                </a:cubicBezTo>
                <a:close/>
              </a:path>
            </a:pathLst>
          </a:custGeom>
          <a:solidFill>
            <a:srgbClr val="EEECE1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72" name="Freeform 471"/>
          <p:cNvSpPr/>
          <p:nvPr/>
        </p:nvSpPr>
        <p:spPr>
          <a:xfrm>
            <a:off x="5952" y="2474399"/>
            <a:ext cx="50007" cy="54818"/>
          </a:xfrm>
          <a:custGeom>
            <a:avLst/>
            <a:gdLst>
              <a:gd name="connsiteX0" fmla="*/ 40482 w 50007"/>
              <a:gd name="connsiteY0" fmla="*/ 50 h 54818"/>
              <a:gd name="connsiteX1" fmla="*/ 35719 w 50007"/>
              <a:gd name="connsiteY1" fmla="*/ 11956 h 54818"/>
              <a:gd name="connsiteX2" fmla="*/ 33338 w 50007"/>
              <a:gd name="connsiteY2" fmla="*/ 19100 h 54818"/>
              <a:gd name="connsiteX3" fmla="*/ 26194 w 50007"/>
              <a:gd name="connsiteY3" fmla="*/ 21481 h 54818"/>
              <a:gd name="connsiteX4" fmla="*/ 16669 w 50007"/>
              <a:gd name="connsiteY4" fmla="*/ 28625 h 54818"/>
              <a:gd name="connsiteX5" fmla="*/ 9525 w 50007"/>
              <a:gd name="connsiteY5" fmla="*/ 31006 h 54818"/>
              <a:gd name="connsiteX6" fmla="*/ 0 w 50007"/>
              <a:gd name="connsiteY6" fmla="*/ 45293 h 54818"/>
              <a:gd name="connsiteX7" fmla="*/ 2382 w 50007"/>
              <a:gd name="connsiteY7" fmla="*/ 52437 h 54818"/>
              <a:gd name="connsiteX8" fmla="*/ 9525 w 50007"/>
              <a:gd name="connsiteY8" fmla="*/ 54818 h 54818"/>
              <a:gd name="connsiteX9" fmla="*/ 30957 w 50007"/>
              <a:gd name="connsiteY9" fmla="*/ 50056 h 54818"/>
              <a:gd name="connsiteX10" fmla="*/ 40482 w 50007"/>
              <a:gd name="connsiteY10" fmla="*/ 28625 h 54818"/>
              <a:gd name="connsiteX11" fmla="*/ 42863 w 50007"/>
              <a:gd name="connsiteY11" fmla="*/ 21481 h 54818"/>
              <a:gd name="connsiteX12" fmla="*/ 50007 w 50007"/>
              <a:gd name="connsiteY12" fmla="*/ 16718 h 54818"/>
              <a:gd name="connsiteX13" fmla="*/ 40482 w 50007"/>
              <a:gd name="connsiteY13" fmla="*/ 50 h 54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0007" h="54818">
                <a:moveTo>
                  <a:pt x="40482" y="50"/>
                </a:moveTo>
                <a:cubicBezTo>
                  <a:pt x="38101" y="-744"/>
                  <a:pt x="37220" y="7954"/>
                  <a:pt x="35719" y="11956"/>
                </a:cubicBezTo>
                <a:cubicBezTo>
                  <a:pt x="34838" y="14306"/>
                  <a:pt x="35113" y="17325"/>
                  <a:pt x="33338" y="19100"/>
                </a:cubicBezTo>
                <a:cubicBezTo>
                  <a:pt x="31563" y="20875"/>
                  <a:pt x="28575" y="20687"/>
                  <a:pt x="26194" y="21481"/>
                </a:cubicBezTo>
                <a:cubicBezTo>
                  <a:pt x="23019" y="23862"/>
                  <a:pt x="20115" y="26656"/>
                  <a:pt x="16669" y="28625"/>
                </a:cubicBezTo>
                <a:cubicBezTo>
                  <a:pt x="14490" y="29870"/>
                  <a:pt x="11300" y="29231"/>
                  <a:pt x="9525" y="31006"/>
                </a:cubicBezTo>
                <a:cubicBezTo>
                  <a:pt x="5478" y="35053"/>
                  <a:pt x="0" y="45293"/>
                  <a:pt x="0" y="45293"/>
                </a:cubicBezTo>
                <a:cubicBezTo>
                  <a:pt x="794" y="47674"/>
                  <a:pt x="607" y="50662"/>
                  <a:pt x="2382" y="52437"/>
                </a:cubicBezTo>
                <a:cubicBezTo>
                  <a:pt x="4157" y="54212"/>
                  <a:pt x="7015" y="54818"/>
                  <a:pt x="9525" y="54818"/>
                </a:cubicBezTo>
                <a:cubicBezTo>
                  <a:pt x="17907" y="54818"/>
                  <a:pt x="23590" y="52511"/>
                  <a:pt x="30957" y="50056"/>
                </a:cubicBezTo>
                <a:cubicBezTo>
                  <a:pt x="38503" y="38736"/>
                  <a:pt x="34815" y="45625"/>
                  <a:pt x="40482" y="28625"/>
                </a:cubicBezTo>
                <a:cubicBezTo>
                  <a:pt x="41276" y="26244"/>
                  <a:pt x="40775" y="22873"/>
                  <a:pt x="42863" y="21481"/>
                </a:cubicBezTo>
                <a:lnTo>
                  <a:pt x="50007" y="16718"/>
                </a:lnTo>
                <a:cubicBezTo>
                  <a:pt x="47432" y="6423"/>
                  <a:pt x="42863" y="844"/>
                  <a:pt x="40482" y="50"/>
                </a:cubicBezTo>
                <a:close/>
              </a:path>
            </a:pathLst>
          </a:custGeom>
          <a:solidFill>
            <a:srgbClr val="EEECE1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73" name="Freeform 472"/>
          <p:cNvSpPr/>
          <p:nvPr/>
        </p:nvSpPr>
        <p:spPr>
          <a:xfrm>
            <a:off x="137646" y="3991592"/>
            <a:ext cx="48641" cy="49198"/>
          </a:xfrm>
          <a:custGeom>
            <a:avLst/>
            <a:gdLst>
              <a:gd name="connsiteX0" fmla="*/ 73819 w 91821"/>
              <a:gd name="connsiteY0" fmla="*/ 2385 h 92872"/>
              <a:gd name="connsiteX1" fmla="*/ 54769 w 91821"/>
              <a:gd name="connsiteY1" fmla="*/ 2385 h 92872"/>
              <a:gd name="connsiteX2" fmla="*/ 38100 w 91821"/>
              <a:gd name="connsiteY2" fmla="*/ 19053 h 92872"/>
              <a:gd name="connsiteX3" fmla="*/ 35719 w 91821"/>
              <a:gd name="connsiteY3" fmla="*/ 26197 h 92872"/>
              <a:gd name="connsiteX4" fmla="*/ 21432 w 91821"/>
              <a:gd name="connsiteY4" fmla="*/ 28578 h 92872"/>
              <a:gd name="connsiteX5" fmla="*/ 7144 w 91821"/>
              <a:gd name="connsiteY5" fmla="*/ 40485 h 92872"/>
              <a:gd name="connsiteX6" fmla="*/ 0 w 91821"/>
              <a:gd name="connsiteY6" fmla="*/ 42866 h 92872"/>
              <a:gd name="connsiteX7" fmla="*/ 2382 w 91821"/>
              <a:gd name="connsiteY7" fmla="*/ 59535 h 92872"/>
              <a:gd name="connsiteX8" fmla="*/ 9525 w 91821"/>
              <a:gd name="connsiteY8" fmla="*/ 78585 h 92872"/>
              <a:gd name="connsiteX9" fmla="*/ 26194 w 91821"/>
              <a:gd name="connsiteY9" fmla="*/ 88110 h 92872"/>
              <a:gd name="connsiteX10" fmla="*/ 40482 w 91821"/>
              <a:gd name="connsiteY10" fmla="*/ 92872 h 92872"/>
              <a:gd name="connsiteX11" fmla="*/ 50007 w 91821"/>
              <a:gd name="connsiteY11" fmla="*/ 90491 h 92872"/>
              <a:gd name="connsiteX12" fmla="*/ 54769 w 91821"/>
              <a:gd name="connsiteY12" fmla="*/ 83347 h 92872"/>
              <a:gd name="connsiteX13" fmla="*/ 61913 w 91821"/>
              <a:gd name="connsiteY13" fmla="*/ 76203 h 92872"/>
              <a:gd name="connsiteX14" fmla="*/ 73819 w 91821"/>
              <a:gd name="connsiteY14" fmla="*/ 61916 h 92872"/>
              <a:gd name="connsiteX15" fmla="*/ 83344 w 91821"/>
              <a:gd name="connsiteY15" fmla="*/ 40485 h 92872"/>
              <a:gd name="connsiteX16" fmla="*/ 85725 w 91821"/>
              <a:gd name="connsiteY16" fmla="*/ 33341 h 92872"/>
              <a:gd name="connsiteX17" fmla="*/ 88107 w 91821"/>
              <a:gd name="connsiteY17" fmla="*/ 11910 h 92872"/>
              <a:gd name="connsiteX18" fmla="*/ 80963 w 91821"/>
              <a:gd name="connsiteY18" fmla="*/ 7147 h 92872"/>
              <a:gd name="connsiteX19" fmla="*/ 66675 w 91821"/>
              <a:gd name="connsiteY19" fmla="*/ 2385 h 92872"/>
              <a:gd name="connsiteX20" fmla="*/ 73819 w 91821"/>
              <a:gd name="connsiteY20" fmla="*/ 2385 h 928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821" h="92872">
                <a:moveTo>
                  <a:pt x="73819" y="2385"/>
                </a:moveTo>
                <a:cubicBezTo>
                  <a:pt x="69288" y="1479"/>
                  <a:pt x="59652" y="-2498"/>
                  <a:pt x="54769" y="2385"/>
                </a:cubicBezTo>
                <a:cubicBezTo>
                  <a:pt x="35665" y="21489"/>
                  <a:pt x="54264" y="13666"/>
                  <a:pt x="38100" y="19053"/>
                </a:cubicBezTo>
                <a:cubicBezTo>
                  <a:pt x="37306" y="21434"/>
                  <a:pt x="37898" y="24952"/>
                  <a:pt x="35719" y="26197"/>
                </a:cubicBezTo>
                <a:cubicBezTo>
                  <a:pt x="31527" y="28592"/>
                  <a:pt x="26012" y="27051"/>
                  <a:pt x="21432" y="28578"/>
                </a:cubicBezTo>
                <a:cubicBezTo>
                  <a:pt x="13641" y="31175"/>
                  <a:pt x="13776" y="36064"/>
                  <a:pt x="7144" y="40485"/>
                </a:cubicBezTo>
                <a:cubicBezTo>
                  <a:pt x="5055" y="41877"/>
                  <a:pt x="2381" y="42072"/>
                  <a:pt x="0" y="42866"/>
                </a:cubicBezTo>
                <a:cubicBezTo>
                  <a:pt x="794" y="48422"/>
                  <a:pt x="1459" y="53999"/>
                  <a:pt x="2382" y="59535"/>
                </a:cubicBezTo>
                <a:cubicBezTo>
                  <a:pt x="3745" y="67711"/>
                  <a:pt x="3635" y="72695"/>
                  <a:pt x="9525" y="78585"/>
                </a:cubicBezTo>
                <a:cubicBezTo>
                  <a:pt x="12387" y="81447"/>
                  <a:pt x="23085" y="86866"/>
                  <a:pt x="26194" y="88110"/>
                </a:cubicBezTo>
                <a:cubicBezTo>
                  <a:pt x="30855" y="89974"/>
                  <a:pt x="40482" y="92872"/>
                  <a:pt x="40482" y="92872"/>
                </a:cubicBezTo>
                <a:cubicBezTo>
                  <a:pt x="43657" y="92078"/>
                  <a:pt x="47284" y="92306"/>
                  <a:pt x="50007" y="90491"/>
                </a:cubicBezTo>
                <a:cubicBezTo>
                  <a:pt x="52388" y="88903"/>
                  <a:pt x="52937" y="85546"/>
                  <a:pt x="54769" y="83347"/>
                </a:cubicBezTo>
                <a:cubicBezTo>
                  <a:pt x="56925" y="80760"/>
                  <a:pt x="59757" y="78790"/>
                  <a:pt x="61913" y="76203"/>
                </a:cubicBezTo>
                <a:cubicBezTo>
                  <a:pt x="78490" y="56311"/>
                  <a:pt x="52946" y="82789"/>
                  <a:pt x="73819" y="61916"/>
                </a:cubicBezTo>
                <a:cubicBezTo>
                  <a:pt x="79487" y="44913"/>
                  <a:pt x="75797" y="51805"/>
                  <a:pt x="83344" y="40485"/>
                </a:cubicBezTo>
                <a:cubicBezTo>
                  <a:pt x="84138" y="38104"/>
                  <a:pt x="84602" y="35586"/>
                  <a:pt x="85725" y="33341"/>
                </a:cubicBezTo>
                <a:cubicBezTo>
                  <a:pt x="90545" y="23700"/>
                  <a:pt x="95380" y="26455"/>
                  <a:pt x="88107" y="11910"/>
                </a:cubicBezTo>
                <a:cubicBezTo>
                  <a:pt x="86827" y="9350"/>
                  <a:pt x="83578" y="8309"/>
                  <a:pt x="80963" y="7147"/>
                </a:cubicBezTo>
                <a:cubicBezTo>
                  <a:pt x="76375" y="5108"/>
                  <a:pt x="68920" y="6875"/>
                  <a:pt x="66675" y="2385"/>
                </a:cubicBezTo>
                <a:lnTo>
                  <a:pt x="73819" y="2385"/>
                </a:ln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74" name="Freeform 473"/>
          <p:cNvSpPr/>
          <p:nvPr/>
        </p:nvSpPr>
        <p:spPr>
          <a:xfrm>
            <a:off x="227435" y="3928307"/>
            <a:ext cx="140288" cy="119573"/>
          </a:xfrm>
          <a:custGeom>
            <a:avLst/>
            <a:gdLst>
              <a:gd name="connsiteX0" fmla="*/ 166688 w 181596"/>
              <a:gd name="connsiteY0" fmla="*/ 23813 h 154782"/>
              <a:gd name="connsiteX1" fmla="*/ 140494 w 181596"/>
              <a:gd name="connsiteY1" fmla="*/ 14288 h 154782"/>
              <a:gd name="connsiteX2" fmla="*/ 133350 w 181596"/>
              <a:gd name="connsiteY2" fmla="*/ 11907 h 154782"/>
              <a:gd name="connsiteX3" fmla="*/ 114300 w 181596"/>
              <a:gd name="connsiteY3" fmla="*/ 16669 h 154782"/>
              <a:gd name="connsiteX4" fmla="*/ 102394 w 181596"/>
              <a:gd name="connsiteY4" fmla="*/ 26194 h 154782"/>
              <a:gd name="connsiteX5" fmla="*/ 83344 w 181596"/>
              <a:gd name="connsiteY5" fmla="*/ 16669 h 154782"/>
              <a:gd name="connsiteX6" fmla="*/ 80963 w 181596"/>
              <a:gd name="connsiteY6" fmla="*/ 9525 h 154782"/>
              <a:gd name="connsiteX7" fmla="*/ 66675 w 181596"/>
              <a:gd name="connsiteY7" fmla="*/ 0 h 154782"/>
              <a:gd name="connsiteX8" fmla="*/ 45244 w 181596"/>
              <a:gd name="connsiteY8" fmla="*/ 2382 h 154782"/>
              <a:gd name="connsiteX9" fmla="*/ 38100 w 181596"/>
              <a:gd name="connsiteY9" fmla="*/ 4763 h 154782"/>
              <a:gd name="connsiteX10" fmla="*/ 35719 w 181596"/>
              <a:gd name="connsiteY10" fmla="*/ 11907 h 154782"/>
              <a:gd name="connsiteX11" fmla="*/ 28575 w 181596"/>
              <a:gd name="connsiteY11" fmla="*/ 16669 h 154782"/>
              <a:gd name="connsiteX12" fmla="*/ 26194 w 181596"/>
              <a:gd name="connsiteY12" fmla="*/ 23813 h 154782"/>
              <a:gd name="connsiteX13" fmla="*/ 23813 w 181596"/>
              <a:gd name="connsiteY13" fmla="*/ 54769 h 154782"/>
              <a:gd name="connsiteX14" fmla="*/ 14288 w 181596"/>
              <a:gd name="connsiteY14" fmla="*/ 57150 h 154782"/>
              <a:gd name="connsiteX15" fmla="*/ 2382 w 181596"/>
              <a:gd name="connsiteY15" fmla="*/ 76200 h 154782"/>
              <a:gd name="connsiteX16" fmla="*/ 0 w 181596"/>
              <a:gd name="connsiteY16" fmla="*/ 83344 h 154782"/>
              <a:gd name="connsiteX17" fmla="*/ 4763 w 181596"/>
              <a:gd name="connsiteY17" fmla="*/ 92869 h 154782"/>
              <a:gd name="connsiteX18" fmla="*/ 11907 w 181596"/>
              <a:gd name="connsiteY18" fmla="*/ 95250 h 154782"/>
              <a:gd name="connsiteX19" fmla="*/ 28575 w 181596"/>
              <a:gd name="connsiteY19" fmla="*/ 107157 h 154782"/>
              <a:gd name="connsiteX20" fmla="*/ 35719 w 181596"/>
              <a:gd name="connsiteY20" fmla="*/ 109538 h 154782"/>
              <a:gd name="connsiteX21" fmla="*/ 42863 w 181596"/>
              <a:gd name="connsiteY21" fmla="*/ 116682 h 154782"/>
              <a:gd name="connsiteX22" fmla="*/ 57150 w 181596"/>
              <a:gd name="connsiteY22" fmla="*/ 121444 h 154782"/>
              <a:gd name="connsiteX23" fmla="*/ 73819 w 181596"/>
              <a:gd name="connsiteY23" fmla="*/ 128588 h 154782"/>
              <a:gd name="connsiteX24" fmla="*/ 88107 w 181596"/>
              <a:gd name="connsiteY24" fmla="*/ 133350 h 154782"/>
              <a:gd name="connsiteX25" fmla="*/ 92869 w 181596"/>
              <a:gd name="connsiteY25" fmla="*/ 140494 h 154782"/>
              <a:gd name="connsiteX26" fmla="*/ 95250 w 181596"/>
              <a:gd name="connsiteY26" fmla="*/ 147638 h 154782"/>
              <a:gd name="connsiteX27" fmla="*/ 102394 w 181596"/>
              <a:gd name="connsiteY27" fmla="*/ 154782 h 154782"/>
              <a:gd name="connsiteX28" fmla="*/ 121444 w 181596"/>
              <a:gd name="connsiteY28" fmla="*/ 152400 h 154782"/>
              <a:gd name="connsiteX29" fmla="*/ 135732 w 181596"/>
              <a:gd name="connsiteY29" fmla="*/ 147638 h 154782"/>
              <a:gd name="connsiteX30" fmla="*/ 138113 w 181596"/>
              <a:gd name="connsiteY30" fmla="*/ 140494 h 154782"/>
              <a:gd name="connsiteX31" fmla="*/ 142875 w 181596"/>
              <a:gd name="connsiteY31" fmla="*/ 133350 h 154782"/>
              <a:gd name="connsiteX32" fmla="*/ 140494 w 181596"/>
              <a:gd name="connsiteY32" fmla="*/ 119063 h 154782"/>
              <a:gd name="connsiteX33" fmla="*/ 135732 w 181596"/>
              <a:gd name="connsiteY33" fmla="*/ 104775 h 154782"/>
              <a:gd name="connsiteX34" fmla="*/ 138113 w 181596"/>
              <a:gd name="connsiteY34" fmla="*/ 97632 h 154782"/>
              <a:gd name="connsiteX35" fmla="*/ 145257 w 181596"/>
              <a:gd name="connsiteY35" fmla="*/ 95250 h 154782"/>
              <a:gd name="connsiteX36" fmla="*/ 152400 w 181596"/>
              <a:gd name="connsiteY36" fmla="*/ 90488 h 154782"/>
              <a:gd name="connsiteX37" fmla="*/ 166688 w 181596"/>
              <a:gd name="connsiteY37" fmla="*/ 85725 h 154782"/>
              <a:gd name="connsiteX38" fmla="*/ 169069 w 181596"/>
              <a:gd name="connsiteY38" fmla="*/ 78582 h 154782"/>
              <a:gd name="connsiteX39" fmla="*/ 178594 w 181596"/>
              <a:gd name="connsiteY39" fmla="*/ 76200 h 154782"/>
              <a:gd name="connsiteX40" fmla="*/ 169069 w 181596"/>
              <a:gd name="connsiteY40" fmla="*/ 50007 h 154782"/>
              <a:gd name="connsiteX41" fmla="*/ 164307 w 181596"/>
              <a:gd name="connsiteY41" fmla="*/ 42863 h 154782"/>
              <a:gd name="connsiteX42" fmla="*/ 150019 w 181596"/>
              <a:gd name="connsiteY42" fmla="*/ 38100 h 154782"/>
              <a:gd name="connsiteX43" fmla="*/ 166688 w 181596"/>
              <a:gd name="connsiteY43" fmla="*/ 23813 h 154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181596" h="154782">
                <a:moveTo>
                  <a:pt x="166688" y="23813"/>
                </a:moveTo>
                <a:cubicBezTo>
                  <a:pt x="150121" y="17185"/>
                  <a:pt x="158837" y="20402"/>
                  <a:pt x="140494" y="14288"/>
                </a:cubicBezTo>
                <a:lnTo>
                  <a:pt x="133350" y="11907"/>
                </a:lnTo>
                <a:cubicBezTo>
                  <a:pt x="132758" y="12025"/>
                  <a:pt x="116740" y="14717"/>
                  <a:pt x="114300" y="16669"/>
                </a:cubicBezTo>
                <a:cubicBezTo>
                  <a:pt x="98913" y="28979"/>
                  <a:pt x="120351" y="20209"/>
                  <a:pt x="102394" y="26194"/>
                </a:cubicBezTo>
                <a:cubicBezTo>
                  <a:pt x="88708" y="23913"/>
                  <a:pt x="88755" y="27492"/>
                  <a:pt x="83344" y="16669"/>
                </a:cubicBezTo>
                <a:cubicBezTo>
                  <a:pt x="82221" y="14424"/>
                  <a:pt x="82738" y="11300"/>
                  <a:pt x="80963" y="9525"/>
                </a:cubicBezTo>
                <a:cubicBezTo>
                  <a:pt x="76916" y="5478"/>
                  <a:pt x="66675" y="0"/>
                  <a:pt x="66675" y="0"/>
                </a:cubicBezTo>
                <a:cubicBezTo>
                  <a:pt x="59531" y="794"/>
                  <a:pt x="52334" y="1200"/>
                  <a:pt x="45244" y="2382"/>
                </a:cubicBezTo>
                <a:cubicBezTo>
                  <a:pt x="42768" y="2795"/>
                  <a:pt x="39875" y="2988"/>
                  <a:pt x="38100" y="4763"/>
                </a:cubicBezTo>
                <a:cubicBezTo>
                  <a:pt x="36325" y="6538"/>
                  <a:pt x="37287" y="9947"/>
                  <a:pt x="35719" y="11907"/>
                </a:cubicBezTo>
                <a:cubicBezTo>
                  <a:pt x="33931" y="14142"/>
                  <a:pt x="30956" y="15082"/>
                  <a:pt x="28575" y="16669"/>
                </a:cubicBezTo>
                <a:cubicBezTo>
                  <a:pt x="27781" y="19050"/>
                  <a:pt x="26505" y="21322"/>
                  <a:pt x="26194" y="23813"/>
                </a:cubicBezTo>
                <a:cubicBezTo>
                  <a:pt x="24910" y="34082"/>
                  <a:pt x="27294" y="45023"/>
                  <a:pt x="23813" y="54769"/>
                </a:cubicBezTo>
                <a:cubicBezTo>
                  <a:pt x="22712" y="57851"/>
                  <a:pt x="17463" y="56356"/>
                  <a:pt x="14288" y="57150"/>
                </a:cubicBezTo>
                <a:cubicBezTo>
                  <a:pt x="2967" y="64698"/>
                  <a:pt x="8050" y="59197"/>
                  <a:pt x="2382" y="76200"/>
                </a:cubicBezTo>
                <a:lnTo>
                  <a:pt x="0" y="83344"/>
                </a:lnTo>
                <a:cubicBezTo>
                  <a:pt x="1588" y="86519"/>
                  <a:pt x="2253" y="90359"/>
                  <a:pt x="4763" y="92869"/>
                </a:cubicBezTo>
                <a:cubicBezTo>
                  <a:pt x="6538" y="94644"/>
                  <a:pt x="9662" y="94127"/>
                  <a:pt x="11907" y="95250"/>
                </a:cubicBezTo>
                <a:cubicBezTo>
                  <a:pt x="19265" y="98929"/>
                  <a:pt x="21042" y="102853"/>
                  <a:pt x="28575" y="107157"/>
                </a:cubicBezTo>
                <a:cubicBezTo>
                  <a:pt x="30754" y="108402"/>
                  <a:pt x="33338" y="108744"/>
                  <a:pt x="35719" y="109538"/>
                </a:cubicBezTo>
                <a:cubicBezTo>
                  <a:pt x="38100" y="111919"/>
                  <a:pt x="39919" y="115047"/>
                  <a:pt x="42863" y="116682"/>
                </a:cubicBezTo>
                <a:cubicBezTo>
                  <a:pt x="47251" y="119120"/>
                  <a:pt x="57150" y="121444"/>
                  <a:pt x="57150" y="121444"/>
                </a:cubicBezTo>
                <a:cubicBezTo>
                  <a:pt x="68483" y="129000"/>
                  <a:pt x="59841" y="124395"/>
                  <a:pt x="73819" y="128588"/>
                </a:cubicBezTo>
                <a:cubicBezTo>
                  <a:pt x="78628" y="130030"/>
                  <a:pt x="88107" y="133350"/>
                  <a:pt x="88107" y="133350"/>
                </a:cubicBezTo>
                <a:cubicBezTo>
                  <a:pt x="89694" y="135731"/>
                  <a:pt x="91589" y="137934"/>
                  <a:pt x="92869" y="140494"/>
                </a:cubicBezTo>
                <a:cubicBezTo>
                  <a:pt x="93991" y="142739"/>
                  <a:pt x="93858" y="145549"/>
                  <a:pt x="95250" y="147638"/>
                </a:cubicBezTo>
                <a:cubicBezTo>
                  <a:pt x="97118" y="150440"/>
                  <a:pt x="100013" y="152401"/>
                  <a:pt x="102394" y="154782"/>
                </a:cubicBezTo>
                <a:cubicBezTo>
                  <a:pt x="108744" y="153988"/>
                  <a:pt x="115187" y="153741"/>
                  <a:pt x="121444" y="152400"/>
                </a:cubicBezTo>
                <a:cubicBezTo>
                  <a:pt x="126353" y="151348"/>
                  <a:pt x="135732" y="147638"/>
                  <a:pt x="135732" y="147638"/>
                </a:cubicBezTo>
                <a:cubicBezTo>
                  <a:pt x="136526" y="145257"/>
                  <a:pt x="136991" y="142739"/>
                  <a:pt x="138113" y="140494"/>
                </a:cubicBezTo>
                <a:cubicBezTo>
                  <a:pt x="139393" y="137934"/>
                  <a:pt x="142559" y="136194"/>
                  <a:pt x="142875" y="133350"/>
                </a:cubicBezTo>
                <a:cubicBezTo>
                  <a:pt x="143408" y="128552"/>
                  <a:pt x="141665" y="123747"/>
                  <a:pt x="140494" y="119063"/>
                </a:cubicBezTo>
                <a:cubicBezTo>
                  <a:pt x="139277" y="114193"/>
                  <a:pt x="135732" y="104775"/>
                  <a:pt x="135732" y="104775"/>
                </a:cubicBezTo>
                <a:cubicBezTo>
                  <a:pt x="136526" y="102394"/>
                  <a:pt x="136338" y="99407"/>
                  <a:pt x="138113" y="97632"/>
                </a:cubicBezTo>
                <a:cubicBezTo>
                  <a:pt x="139888" y="95857"/>
                  <a:pt x="143012" y="96373"/>
                  <a:pt x="145257" y="95250"/>
                </a:cubicBezTo>
                <a:cubicBezTo>
                  <a:pt x="147816" y="93970"/>
                  <a:pt x="149785" y="91650"/>
                  <a:pt x="152400" y="90488"/>
                </a:cubicBezTo>
                <a:cubicBezTo>
                  <a:pt x="156988" y="88449"/>
                  <a:pt x="166688" y="85725"/>
                  <a:pt x="166688" y="85725"/>
                </a:cubicBezTo>
                <a:cubicBezTo>
                  <a:pt x="167482" y="83344"/>
                  <a:pt x="167109" y="80150"/>
                  <a:pt x="169069" y="78582"/>
                </a:cubicBezTo>
                <a:cubicBezTo>
                  <a:pt x="171625" y="76537"/>
                  <a:pt x="177733" y="79357"/>
                  <a:pt x="178594" y="76200"/>
                </a:cubicBezTo>
                <a:cubicBezTo>
                  <a:pt x="184952" y="52886"/>
                  <a:pt x="180952" y="53967"/>
                  <a:pt x="169069" y="50007"/>
                </a:cubicBezTo>
                <a:cubicBezTo>
                  <a:pt x="167482" y="47626"/>
                  <a:pt x="166734" y="44380"/>
                  <a:pt x="164307" y="42863"/>
                </a:cubicBezTo>
                <a:cubicBezTo>
                  <a:pt x="160050" y="40202"/>
                  <a:pt x="150019" y="38100"/>
                  <a:pt x="150019" y="38100"/>
                </a:cubicBezTo>
                <a:cubicBezTo>
                  <a:pt x="144376" y="29636"/>
                  <a:pt x="145257" y="33819"/>
                  <a:pt x="166688" y="23813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75" name="Freeform 474"/>
          <p:cNvSpPr/>
          <p:nvPr/>
        </p:nvSpPr>
        <p:spPr>
          <a:xfrm>
            <a:off x="441462" y="4039782"/>
            <a:ext cx="152685" cy="114053"/>
          </a:xfrm>
          <a:custGeom>
            <a:avLst/>
            <a:gdLst>
              <a:gd name="connsiteX0" fmla="*/ 197644 w 197644"/>
              <a:gd name="connsiteY0" fmla="*/ 140493 h 147637"/>
              <a:gd name="connsiteX1" fmla="*/ 185737 w 197644"/>
              <a:gd name="connsiteY1" fmla="*/ 138112 h 147637"/>
              <a:gd name="connsiteX2" fmla="*/ 178594 w 197644"/>
              <a:gd name="connsiteY2" fmla="*/ 133350 h 147637"/>
              <a:gd name="connsiteX3" fmla="*/ 161925 w 197644"/>
              <a:gd name="connsiteY3" fmla="*/ 121443 h 147637"/>
              <a:gd name="connsiteX4" fmla="*/ 157162 w 197644"/>
              <a:gd name="connsiteY4" fmla="*/ 90487 h 147637"/>
              <a:gd name="connsiteX5" fmla="*/ 154781 w 197644"/>
              <a:gd name="connsiteY5" fmla="*/ 83343 h 147637"/>
              <a:gd name="connsiteX6" fmla="*/ 150019 w 197644"/>
              <a:gd name="connsiteY6" fmla="*/ 76200 h 147637"/>
              <a:gd name="connsiteX7" fmla="*/ 140494 w 197644"/>
              <a:gd name="connsiteY7" fmla="*/ 38100 h 147637"/>
              <a:gd name="connsiteX8" fmla="*/ 126206 w 197644"/>
              <a:gd name="connsiteY8" fmla="*/ 35718 h 147637"/>
              <a:gd name="connsiteX9" fmla="*/ 119062 w 197644"/>
              <a:gd name="connsiteY9" fmla="*/ 4762 h 147637"/>
              <a:gd name="connsiteX10" fmla="*/ 111919 w 197644"/>
              <a:gd name="connsiteY10" fmla="*/ 0 h 147637"/>
              <a:gd name="connsiteX11" fmla="*/ 97631 w 197644"/>
              <a:gd name="connsiteY11" fmla="*/ 4762 h 147637"/>
              <a:gd name="connsiteX12" fmla="*/ 90487 w 197644"/>
              <a:gd name="connsiteY12" fmla="*/ 7143 h 147637"/>
              <a:gd name="connsiteX13" fmla="*/ 83344 w 197644"/>
              <a:gd name="connsiteY13" fmla="*/ 14287 h 147637"/>
              <a:gd name="connsiteX14" fmla="*/ 66675 w 197644"/>
              <a:gd name="connsiteY14" fmla="*/ 19050 h 147637"/>
              <a:gd name="connsiteX15" fmla="*/ 52387 w 197644"/>
              <a:gd name="connsiteY15" fmla="*/ 21431 h 147637"/>
              <a:gd name="connsiteX16" fmla="*/ 40481 w 197644"/>
              <a:gd name="connsiteY16" fmla="*/ 23812 h 147637"/>
              <a:gd name="connsiteX17" fmla="*/ 42862 w 197644"/>
              <a:gd name="connsiteY17" fmla="*/ 42862 h 147637"/>
              <a:gd name="connsiteX18" fmla="*/ 35719 w 197644"/>
              <a:gd name="connsiteY18" fmla="*/ 38100 h 147637"/>
              <a:gd name="connsiteX19" fmla="*/ 30956 w 197644"/>
              <a:gd name="connsiteY19" fmla="*/ 30956 h 147637"/>
              <a:gd name="connsiteX20" fmla="*/ 16669 w 197644"/>
              <a:gd name="connsiteY20" fmla="*/ 26193 h 147637"/>
              <a:gd name="connsiteX21" fmla="*/ 4762 w 197644"/>
              <a:gd name="connsiteY21" fmla="*/ 38100 h 147637"/>
              <a:gd name="connsiteX22" fmla="*/ 0 w 197644"/>
              <a:gd name="connsiteY22" fmla="*/ 52387 h 147637"/>
              <a:gd name="connsiteX23" fmla="*/ 2381 w 197644"/>
              <a:gd name="connsiteY23" fmla="*/ 66675 h 147637"/>
              <a:gd name="connsiteX24" fmla="*/ 14287 w 197644"/>
              <a:gd name="connsiteY24" fmla="*/ 78581 h 147637"/>
              <a:gd name="connsiteX25" fmla="*/ 21431 w 197644"/>
              <a:gd name="connsiteY25" fmla="*/ 80962 h 147637"/>
              <a:gd name="connsiteX26" fmla="*/ 28575 w 197644"/>
              <a:gd name="connsiteY26" fmla="*/ 88106 h 147637"/>
              <a:gd name="connsiteX27" fmla="*/ 35719 w 197644"/>
              <a:gd name="connsiteY27" fmla="*/ 92868 h 147637"/>
              <a:gd name="connsiteX28" fmla="*/ 45244 w 197644"/>
              <a:gd name="connsiteY28" fmla="*/ 107156 h 147637"/>
              <a:gd name="connsiteX29" fmla="*/ 52387 w 197644"/>
              <a:gd name="connsiteY29" fmla="*/ 138112 h 147637"/>
              <a:gd name="connsiteX30" fmla="*/ 54769 w 197644"/>
              <a:gd name="connsiteY30" fmla="*/ 145256 h 147637"/>
              <a:gd name="connsiteX31" fmla="*/ 64294 w 197644"/>
              <a:gd name="connsiteY31" fmla="*/ 147637 h 147637"/>
              <a:gd name="connsiteX32" fmla="*/ 85725 w 197644"/>
              <a:gd name="connsiteY32" fmla="*/ 145256 h 147637"/>
              <a:gd name="connsiteX33" fmla="*/ 97631 w 197644"/>
              <a:gd name="connsiteY33" fmla="*/ 133350 h 147637"/>
              <a:gd name="connsiteX34" fmla="*/ 104775 w 197644"/>
              <a:gd name="connsiteY34" fmla="*/ 126206 h 147637"/>
              <a:gd name="connsiteX35" fmla="*/ 119062 w 197644"/>
              <a:gd name="connsiteY35" fmla="*/ 121443 h 147637"/>
              <a:gd name="connsiteX36" fmla="*/ 126206 w 197644"/>
              <a:gd name="connsiteY36" fmla="*/ 119062 h 147637"/>
              <a:gd name="connsiteX37" fmla="*/ 140494 w 197644"/>
              <a:gd name="connsiteY37" fmla="*/ 121443 h 147637"/>
              <a:gd name="connsiteX38" fmla="*/ 150019 w 197644"/>
              <a:gd name="connsiteY38" fmla="*/ 135731 h 147637"/>
              <a:gd name="connsiteX39" fmla="*/ 157162 w 197644"/>
              <a:gd name="connsiteY39" fmla="*/ 138112 h 147637"/>
              <a:gd name="connsiteX40" fmla="*/ 197644 w 197644"/>
              <a:gd name="connsiteY40" fmla="*/ 140493 h 1476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97644" h="147637">
                <a:moveTo>
                  <a:pt x="197644" y="140493"/>
                </a:moveTo>
                <a:cubicBezTo>
                  <a:pt x="193675" y="139699"/>
                  <a:pt x="189527" y="139533"/>
                  <a:pt x="185737" y="138112"/>
                </a:cubicBezTo>
                <a:cubicBezTo>
                  <a:pt x="183058" y="137107"/>
                  <a:pt x="180923" y="135013"/>
                  <a:pt x="178594" y="133350"/>
                </a:cubicBezTo>
                <a:cubicBezTo>
                  <a:pt x="157911" y="118576"/>
                  <a:pt x="178767" y="132672"/>
                  <a:pt x="161925" y="121443"/>
                </a:cubicBezTo>
                <a:cubicBezTo>
                  <a:pt x="160005" y="104158"/>
                  <a:pt x="160913" y="103616"/>
                  <a:pt x="157162" y="90487"/>
                </a:cubicBezTo>
                <a:cubicBezTo>
                  <a:pt x="156472" y="88073"/>
                  <a:pt x="155903" y="85588"/>
                  <a:pt x="154781" y="83343"/>
                </a:cubicBezTo>
                <a:cubicBezTo>
                  <a:pt x="153501" y="80783"/>
                  <a:pt x="151606" y="78581"/>
                  <a:pt x="150019" y="76200"/>
                </a:cubicBezTo>
                <a:cubicBezTo>
                  <a:pt x="148992" y="61826"/>
                  <a:pt x="156506" y="43438"/>
                  <a:pt x="140494" y="38100"/>
                </a:cubicBezTo>
                <a:cubicBezTo>
                  <a:pt x="135913" y="36573"/>
                  <a:pt x="130969" y="36512"/>
                  <a:pt x="126206" y="35718"/>
                </a:cubicBezTo>
                <a:cubicBezTo>
                  <a:pt x="112557" y="15244"/>
                  <a:pt x="134169" y="50082"/>
                  <a:pt x="119062" y="4762"/>
                </a:cubicBezTo>
                <a:cubicBezTo>
                  <a:pt x="118157" y="2047"/>
                  <a:pt x="114300" y="1587"/>
                  <a:pt x="111919" y="0"/>
                </a:cubicBezTo>
                <a:lnTo>
                  <a:pt x="97631" y="4762"/>
                </a:lnTo>
                <a:lnTo>
                  <a:pt x="90487" y="7143"/>
                </a:lnTo>
                <a:cubicBezTo>
                  <a:pt x="88106" y="9524"/>
                  <a:pt x="86146" y="12419"/>
                  <a:pt x="83344" y="14287"/>
                </a:cubicBezTo>
                <a:cubicBezTo>
                  <a:pt x="81401" y="15582"/>
                  <a:pt x="67805" y="18824"/>
                  <a:pt x="66675" y="19050"/>
                </a:cubicBezTo>
                <a:cubicBezTo>
                  <a:pt x="61940" y="19997"/>
                  <a:pt x="57137" y="20567"/>
                  <a:pt x="52387" y="21431"/>
                </a:cubicBezTo>
                <a:cubicBezTo>
                  <a:pt x="48405" y="22155"/>
                  <a:pt x="44450" y="23018"/>
                  <a:pt x="40481" y="23812"/>
                </a:cubicBezTo>
                <a:cubicBezTo>
                  <a:pt x="41275" y="30162"/>
                  <a:pt x="44885" y="36791"/>
                  <a:pt x="42862" y="42862"/>
                </a:cubicBezTo>
                <a:cubicBezTo>
                  <a:pt x="41957" y="45577"/>
                  <a:pt x="37742" y="40123"/>
                  <a:pt x="35719" y="38100"/>
                </a:cubicBezTo>
                <a:cubicBezTo>
                  <a:pt x="33695" y="36076"/>
                  <a:pt x="33383" y="32473"/>
                  <a:pt x="30956" y="30956"/>
                </a:cubicBezTo>
                <a:cubicBezTo>
                  <a:pt x="26699" y="28295"/>
                  <a:pt x="16669" y="26193"/>
                  <a:pt x="16669" y="26193"/>
                </a:cubicBezTo>
                <a:cubicBezTo>
                  <a:pt x="10152" y="30538"/>
                  <a:pt x="8104" y="30581"/>
                  <a:pt x="4762" y="38100"/>
                </a:cubicBezTo>
                <a:cubicBezTo>
                  <a:pt x="2723" y="42687"/>
                  <a:pt x="0" y="52387"/>
                  <a:pt x="0" y="52387"/>
                </a:cubicBezTo>
                <a:cubicBezTo>
                  <a:pt x="794" y="57150"/>
                  <a:pt x="854" y="62094"/>
                  <a:pt x="2381" y="66675"/>
                </a:cubicBezTo>
                <a:cubicBezTo>
                  <a:pt x="4285" y="72387"/>
                  <a:pt x="9209" y="76042"/>
                  <a:pt x="14287" y="78581"/>
                </a:cubicBezTo>
                <a:cubicBezTo>
                  <a:pt x="16532" y="79704"/>
                  <a:pt x="19050" y="80168"/>
                  <a:pt x="21431" y="80962"/>
                </a:cubicBezTo>
                <a:cubicBezTo>
                  <a:pt x="23812" y="83343"/>
                  <a:pt x="25988" y="85950"/>
                  <a:pt x="28575" y="88106"/>
                </a:cubicBezTo>
                <a:cubicBezTo>
                  <a:pt x="30774" y="89938"/>
                  <a:pt x="33834" y="90714"/>
                  <a:pt x="35719" y="92868"/>
                </a:cubicBezTo>
                <a:cubicBezTo>
                  <a:pt x="39488" y="97176"/>
                  <a:pt x="45244" y="107156"/>
                  <a:pt x="45244" y="107156"/>
                </a:cubicBezTo>
                <a:cubicBezTo>
                  <a:pt x="49509" y="149812"/>
                  <a:pt x="42627" y="118592"/>
                  <a:pt x="52387" y="138112"/>
                </a:cubicBezTo>
                <a:cubicBezTo>
                  <a:pt x="53510" y="140357"/>
                  <a:pt x="52809" y="143688"/>
                  <a:pt x="54769" y="145256"/>
                </a:cubicBezTo>
                <a:cubicBezTo>
                  <a:pt x="57325" y="147300"/>
                  <a:pt x="61119" y="146843"/>
                  <a:pt x="64294" y="147637"/>
                </a:cubicBezTo>
                <a:cubicBezTo>
                  <a:pt x="71438" y="146843"/>
                  <a:pt x="78752" y="146999"/>
                  <a:pt x="85725" y="145256"/>
                </a:cubicBezTo>
                <a:cubicBezTo>
                  <a:pt x="93077" y="143418"/>
                  <a:pt x="93454" y="138363"/>
                  <a:pt x="97631" y="133350"/>
                </a:cubicBezTo>
                <a:cubicBezTo>
                  <a:pt x="99787" y="130763"/>
                  <a:pt x="101831" y="127842"/>
                  <a:pt x="104775" y="126206"/>
                </a:cubicBezTo>
                <a:cubicBezTo>
                  <a:pt x="109163" y="123768"/>
                  <a:pt x="114300" y="123031"/>
                  <a:pt x="119062" y="121443"/>
                </a:cubicBezTo>
                <a:lnTo>
                  <a:pt x="126206" y="119062"/>
                </a:lnTo>
                <a:cubicBezTo>
                  <a:pt x="130969" y="119856"/>
                  <a:pt x="136538" y="118674"/>
                  <a:pt x="140494" y="121443"/>
                </a:cubicBezTo>
                <a:cubicBezTo>
                  <a:pt x="145183" y="124725"/>
                  <a:pt x="144589" y="133921"/>
                  <a:pt x="150019" y="135731"/>
                </a:cubicBezTo>
                <a:lnTo>
                  <a:pt x="157162" y="138112"/>
                </a:lnTo>
                <a:lnTo>
                  <a:pt x="197644" y="140493"/>
                </a:ln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76" name="Freeform 475"/>
          <p:cNvSpPr/>
          <p:nvPr/>
        </p:nvSpPr>
        <p:spPr>
          <a:xfrm>
            <a:off x="646391" y="4144079"/>
            <a:ext cx="160895" cy="62677"/>
          </a:xfrm>
          <a:custGeom>
            <a:avLst/>
            <a:gdLst>
              <a:gd name="connsiteX0" fmla="*/ 26194 w 208271"/>
              <a:gd name="connsiteY0" fmla="*/ 76200 h 81133"/>
              <a:gd name="connsiteX1" fmla="*/ 38100 w 208271"/>
              <a:gd name="connsiteY1" fmla="*/ 80962 h 81133"/>
              <a:gd name="connsiteX2" fmla="*/ 64294 w 208271"/>
              <a:gd name="connsiteY2" fmla="*/ 69056 h 81133"/>
              <a:gd name="connsiteX3" fmla="*/ 85725 w 208271"/>
              <a:gd name="connsiteY3" fmla="*/ 61912 h 81133"/>
              <a:gd name="connsiteX4" fmla="*/ 92869 w 208271"/>
              <a:gd name="connsiteY4" fmla="*/ 59531 h 81133"/>
              <a:gd name="connsiteX5" fmla="*/ 142875 w 208271"/>
              <a:gd name="connsiteY5" fmla="*/ 64293 h 81133"/>
              <a:gd name="connsiteX6" fmla="*/ 150019 w 208271"/>
              <a:gd name="connsiteY6" fmla="*/ 69056 h 81133"/>
              <a:gd name="connsiteX7" fmla="*/ 164306 w 208271"/>
              <a:gd name="connsiteY7" fmla="*/ 73818 h 81133"/>
              <a:gd name="connsiteX8" fmla="*/ 178594 w 208271"/>
              <a:gd name="connsiteY8" fmla="*/ 69056 h 81133"/>
              <a:gd name="connsiteX9" fmla="*/ 185738 w 208271"/>
              <a:gd name="connsiteY9" fmla="*/ 66675 h 81133"/>
              <a:gd name="connsiteX10" fmla="*/ 192881 w 208271"/>
              <a:gd name="connsiteY10" fmla="*/ 61912 h 81133"/>
              <a:gd name="connsiteX11" fmla="*/ 200025 w 208271"/>
              <a:gd name="connsiteY11" fmla="*/ 59531 h 81133"/>
              <a:gd name="connsiteX12" fmla="*/ 204788 w 208271"/>
              <a:gd name="connsiteY12" fmla="*/ 52387 h 81133"/>
              <a:gd name="connsiteX13" fmla="*/ 204788 w 208271"/>
              <a:gd name="connsiteY13" fmla="*/ 23812 h 81133"/>
              <a:gd name="connsiteX14" fmla="*/ 197644 w 208271"/>
              <a:gd name="connsiteY14" fmla="*/ 19050 h 81133"/>
              <a:gd name="connsiteX15" fmla="*/ 169069 w 208271"/>
              <a:gd name="connsiteY15" fmla="*/ 21431 h 81133"/>
              <a:gd name="connsiteX16" fmla="*/ 161925 w 208271"/>
              <a:gd name="connsiteY16" fmla="*/ 23812 h 81133"/>
              <a:gd name="connsiteX17" fmla="*/ 150019 w 208271"/>
              <a:gd name="connsiteY17" fmla="*/ 33337 h 81133"/>
              <a:gd name="connsiteX18" fmla="*/ 123825 w 208271"/>
              <a:gd name="connsiteY18" fmla="*/ 21431 h 81133"/>
              <a:gd name="connsiteX19" fmla="*/ 116681 w 208271"/>
              <a:gd name="connsiteY19" fmla="*/ 16668 h 81133"/>
              <a:gd name="connsiteX20" fmla="*/ 109538 w 208271"/>
              <a:gd name="connsiteY20" fmla="*/ 11906 h 81133"/>
              <a:gd name="connsiteX21" fmla="*/ 107156 w 208271"/>
              <a:gd name="connsiteY21" fmla="*/ 4762 h 81133"/>
              <a:gd name="connsiteX22" fmla="*/ 100013 w 208271"/>
              <a:gd name="connsiteY22" fmla="*/ 2381 h 81133"/>
              <a:gd name="connsiteX23" fmla="*/ 78581 w 208271"/>
              <a:gd name="connsiteY23" fmla="*/ 7143 h 81133"/>
              <a:gd name="connsiteX24" fmla="*/ 73819 w 208271"/>
              <a:gd name="connsiteY24" fmla="*/ 14287 h 81133"/>
              <a:gd name="connsiteX25" fmla="*/ 50006 w 208271"/>
              <a:gd name="connsiteY25" fmla="*/ 4762 h 81133"/>
              <a:gd name="connsiteX26" fmla="*/ 42863 w 208271"/>
              <a:gd name="connsiteY26" fmla="*/ 0 h 81133"/>
              <a:gd name="connsiteX27" fmla="*/ 30956 w 208271"/>
              <a:gd name="connsiteY27" fmla="*/ 4762 h 81133"/>
              <a:gd name="connsiteX28" fmla="*/ 26194 w 208271"/>
              <a:gd name="connsiteY28" fmla="*/ 11906 h 81133"/>
              <a:gd name="connsiteX29" fmla="*/ 19050 w 208271"/>
              <a:gd name="connsiteY29" fmla="*/ 16668 h 81133"/>
              <a:gd name="connsiteX30" fmla="*/ 16669 w 208271"/>
              <a:gd name="connsiteY30" fmla="*/ 23812 h 81133"/>
              <a:gd name="connsiteX31" fmla="*/ 9525 w 208271"/>
              <a:gd name="connsiteY31" fmla="*/ 26193 h 81133"/>
              <a:gd name="connsiteX32" fmla="*/ 2381 w 208271"/>
              <a:gd name="connsiteY32" fmla="*/ 30956 h 81133"/>
              <a:gd name="connsiteX33" fmla="*/ 0 w 208271"/>
              <a:gd name="connsiteY33" fmla="*/ 40481 h 81133"/>
              <a:gd name="connsiteX34" fmla="*/ 7144 w 208271"/>
              <a:gd name="connsiteY34" fmla="*/ 59531 h 81133"/>
              <a:gd name="connsiteX35" fmla="*/ 14288 w 208271"/>
              <a:gd name="connsiteY35" fmla="*/ 61912 h 81133"/>
              <a:gd name="connsiteX36" fmla="*/ 28575 w 208271"/>
              <a:gd name="connsiteY36" fmla="*/ 71437 h 81133"/>
              <a:gd name="connsiteX37" fmla="*/ 26194 w 208271"/>
              <a:gd name="connsiteY37" fmla="*/ 76200 h 811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208271" h="81133">
                <a:moveTo>
                  <a:pt x="26194" y="76200"/>
                </a:moveTo>
                <a:cubicBezTo>
                  <a:pt x="30163" y="77787"/>
                  <a:pt x="33847" y="80537"/>
                  <a:pt x="38100" y="80962"/>
                </a:cubicBezTo>
                <a:cubicBezTo>
                  <a:pt x="53093" y="82461"/>
                  <a:pt x="50211" y="73751"/>
                  <a:pt x="64294" y="69056"/>
                </a:cubicBezTo>
                <a:lnTo>
                  <a:pt x="85725" y="61912"/>
                </a:lnTo>
                <a:lnTo>
                  <a:pt x="92869" y="59531"/>
                </a:lnTo>
                <a:cubicBezTo>
                  <a:pt x="93933" y="59590"/>
                  <a:pt x="129928" y="57819"/>
                  <a:pt x="142875" y="64293"/>
                </a:cubicBezTo>
                <a:cubicBezTo>
                  <a:pt x="145435" y="65573"/>
                  <a:pt x="147404" y="67894"/>
                  <a:pt x="150019" y="69056"/>
                </a:cubicBezTo>
                <a:cubicBezTo>
                  <a:pt x="154606" y="71095"/>
                  <a:pt x="164306" y="73818"/>
                  <a:pt x="164306" y="73818"/>
                </a:cubicBezTo>
                <a:lnTo>
                  <a:pt x="178594" y="69056"/>
                </a:lnTo>
                <a:lnTo>
                  <a:pt x="185738" y="66675"/>
                </a:lnTo>
                <a:cubicBezTo>
                  <a:pt x="188119" y="65087"/>
                  <a:pt x="190321" y="63192"/>
                  <a:pt x="192881" y="61912"/>
                </a:cubicBezTo>
                <a:cubicBezTo>
                  <a:pt x="195126" y="60789"/>
                  <a:pt x="198065" y="61099"/>
                  <a:pt x="200025" y="59531"/>
                </a:cubicBezTo>
                <a:cubicBezTo>
                  <a:pt x="202260" y="57743"/>
                  <a:pt x="203200" y="54768"/>
                  <a:pt x="204788" y="52387"/>
                </a:cubicBezTo>
                <a:cubicBezTo>
                  <a:pt x="208433" y="41452"/>
                  <a:pt x="210336" y="39068"/>
                  <a:pt x="204788" y="23812"/>
                </a:cubicBezTo>
                <a:cubicBezTo>
                  <a:pt x="203810" y="21122"/>
                  <a:pt x="200025" y="20637"/>
                  <a:pt x="197644" y="19050"/>
                </a:cubicBezTo>
                <a:cubicBezTo>
                  <a:pt x="188119" y="19844"/>
                  <a:pt x="178543" y="20168"/>
                  <a:pt x="169069" y="21431"/>
                </a:cubicBezTo>
                <a:cubicBezTo>
                  <a:pt x="166581" y="21763"/>
                  <a:pt x="163885" y="22244"/>
                  <a:pt x="161925" y="23812"/>
                </a:cubicBezTo>
                <a:cubicBezTo>
                  <a:pt x="146538" y="36122"/>
                  <a:pt x="167976" y="27352"/>
                  <a:pt x="150019" y="33337"/>
                </a:cubicBezTo>
                <a:cubicBezTo>
                  <a:pt x="132501" y="29834"/>
                  <a:pt x="141480" y="33201"/>
                  <a:pt x="123825" y="21431"/>
                </a:cubicBezTo>
                <a:lnTo>
                  <a:pt x="116681" y="16668"/>
                </a:lnTo>
                <a:lnTo>
                  <a:pt x="109538" y="11906"/>
                </a:lnTo>
                <a:cubicBezTo>
                  <a:pt x="108744" y="9525"/>
                  <a:pt x="108931" y="6537"/>
                  <a:pt x="107156" y="4762"/>
                </a:cubicBezTo>
                <a:cubicBezTo>
                  <a:pt x="105381" y="2987"/>
                  <a:pt x="102523" y="2381"/>
                  <a:pt x="100013" y="2381"/>
                </a:cubicBezTo>
                <a:cubicBezTo>
                  <a:pt x="91631" y="2381"/>
                  <a:pt x="85948" y="4688"/>
                  <a:pt x="78581" y="7143"/>
                </a:cubicBezTo>
                <a:cubicBezTo>
                  <a:pt x="76994" y="9524"/>
                  <a:pt x="76613" y="13666"/>
                  <a:pt x="73819" y="14287"/>
                </a:cubicBezTo>
                <a:cubicBezTo>
                  <a:pt x="57810" y="17845"/>
                  <a:pt x="58722" y="12026"/>
                  <a:pt x="50006" y="4762"/>
                </a:cubicBezTo>
                <a:cubicBezTo>
                  <a:pt x="47808" y="2930"/>
                  <a:pt x="45244" y="1587"/>
                  <a:pt x="42863" y="0"/>
                </a:cubicBezTo>
                <a:cubicBezTo>
                  <a:pt x="38894" y="1587"/>
                  <a:pt x="34434" y="2277"/>
                  <a:pt x="30956" y="4762"/>
                </a:cubicBezTo>
                <a:cubicBezTo>
                  <a:pt x="28627" y="6425"/>
                  <a:pt x="28218" y="9882"/>
                  <a:pt x="26194" y="11906"/>
                </a:cubicBezTo>
                <a:cubicBezTo>
                  <a:pt x="24170" y="13930"/>
                  <a:pt x="21431" y="15081"/>
                  <a:pt x="19050" y="16668"/>
                </a:cubicBezTo>
                <a:cubicBezTo>
                  <a:pt x="18256" y="19049"/>
                  <a:pt x="18444" y="22037"/>
                  <a:pt x="16669" y="23812"/>
                </a:cubicBezTo>
                <a:cubicBezTo>
                  <a:pt x="14894" y="25587"/>
                  <a:pt x="11770" y="25070"/>
                  <a:pt x="9525" y="26193"/>
                </a:cubicBezTo>
                <a:cubicBezTo>
                  <a:pt x="6965" y="27473"/>
                  <a:pt x="4762" y="29368"/>
                  <a:pt x="2381" y="30956"/>
                </a:cubicBezTo>
                <a:cubicBezTo>
                  <a:pt x="1587" y="34131"/>
                  <a:pt x="0" y="37208"/>
                  <a:pt x="0" y="40481"/>
                </a:cubicBezTo>
                <a:cubicBezTo>
                  <a:pt x="0" y="45903"/>
                  <a:pt x="2217" y="55589"/>
                  <a:pt x="7144" y="59531"/>
                </a:cubicBezTo>
                <a:cubicBezTo>
                  <a:pt x="9104" y="61099"/>
                  <a:pt x="11907" y="61118"/>
                  <a:pt x="14288" y="61912"/>
                </a:cubicBezTo>
                <a:lnTo>
                  <a:pt x="28575" y="71437"/>
                </a:lnTo>
                <a:lnTo>
                  <a:pt x="26194" y="76200"/>
                </a:ln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77" name="Freeform 476"/>
          <p:cNvSpPr/>
          <p:nvPr/>
        </p:nvSpPr>
        <p:spPr>
          <a:xfrm>
            <a:off x="697904" y="4211094"/>
            <a:ext cx="57867" cy="49567"/>
          </a:xfrm>
          <a:custGeom>
            <a:avLst/>
            <a:gdLst>
              <a:gd name="connsiteX0" fmla="*/ 82 w 100095"/>
              <a:gd name="connsiteY0" fmla="*/ 28588 h 85738"/>
              <a:gd name="connsiteX1" fmla="*/ 11989 w 100095"/>
              <a:gd name="connsiteY1" fmla="*/ 38113 h 85738"/>
              <a:gd name="connsiteX2" fmla="*/ 26276 w 100095"/>
              <a:gd name="connsiteY2" fmla="*/ 42875 h 85738"/>
              <a:gd name="connsiteX3" fmla="*/ 38182 w 100095"/>
              <a:gd name="connsiteY3" fmla="*/ 64307 h 85738"/>
              <a:gd name="connsiteX4" fmla="*/ 38182 w 100095"/>
              <a:gd name="connsiteY4" fmla="*/ 80975 h 85738"/>
              <a:gd name="connsiteX5" fmla="*/ 52470 w 100095"/>
              <a:gd name="connsiteY5" fmla="*/ 85738 h 85738"/>
              <a:gd name="connsiteX6" fmla="*/ 69139 w 100095"/>
              <a:gd name="connsiteY6" fmla="*/ 80975 h 85738"/>
              <a:gd name="connsiteX7" fmla="*/ 83426 w 100095"/>
              <a:gd name="connsiteY7" fmla="*/ 71450 h 85738"/>
              <a:gd name="connsiteX8" fmla="*/ 97714 w 100095"/>
              <a:gd name="connsiteY8" fmla="*/ 64307 h 85738"/>
              <a:gd name="connsiteX9" fmla="*/ 100095 w 100095"/>
              <a:gd name="connsiteY9" fmla="*/ 57163 h 85738"/>
              <a:gd name="connsiteX10" fmla="*/ 92951 w 100095"/>
              <a:gd name="connsiteY10" fmla="*/ 33350 h 85738"/>
              <a:gd name="connsiteX11" fmla="*/ 85807 w 100095"/>
              <a:gd name="connsiteY11" fmla="*/ 28588 h 85738"/>
              <a:gd name="connsiteX12" fmla="*/ 78664 w 100095"/>
              <a:gd name="connsiteY12" fmla="*/ 26207 h 85738"/>
              <a:gd name="connsiteX13" fmla="*/ 64376 w 100095"/>
              <a:gd name="connsiteY13" fmla="*/ 16682 h 85738"/>
              <a:gd name="connsiteX14" fmla="*/ 52470 w 100095"/>
              <a:gd name="connsiteY14" fmla="*/ 7157 h 85738"/>
              <a:gd name="connsiteX15" fmla="*/ 45326 w 100095"/>
              <a:gd name="connsiteY15" fmla="*/ 2394 h 85738"/>
              <a:gd name="connsiteX16" fmla="*/ 19132 w 100095"/>
              <a:gd name="connsiteY16" fmla="*/ 2394 h 85738"/>
              <a:gd name="connsiteX17" fmla="*/ 16751 w 100095"/>
              <a:gd name="connsiteY17" fmla="*/ 9538 h 85738"/>
              <a:gd name="connsiteX18" fmla="*/ 7226 w 100095"/>
              <a:gd name="connsiteY18" fmla="*/ 16682 h 85738"/>
              <a:gd name="connsiteX19" fmla="*/ 82 w 100095"/>
              <a:gd name="connsiteY19" fmla="*/ 28588 h 857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0095" h="85738">
                <a:moveTo>
                  <a:pt x="82" y="28588"/>
                </a:moveTo>
                <a:cubicBezTo>
                  <a:pt x="876" y="32160"/>
                  <a:pt x="7527" y="35679"/>
                  <a:pt x="11989" y="38113"/>
                </a:cubicBezTo>
                <a:cubicBezTo>
                  <a:pt x="16396" y="40517"/>
                  <a:pt x="26276" y="42875"/>
                  <a:pt x="26276" y="42875"/>
                </a:cubicBezTo>
                <a:cubicBezTo>
                  <a:pt x="37193" y="59252"/>
                  <a:pt x="33991" y="51733"/>
                  <a:pt x="38182" y="64307"/>
                </a:cubicBezTo>
                <a:cubicBezTo>
                  <a:pt x="36634" y="68950"/>
                  <a:pt x="32756" y="76324"/>
                  <a:pt x="38182" y="80975"/>
                </a:cubicBezTo>
                <a:cubicBezTo>
                  <a:pt x="41994" y="84242"/>
                  <a:pt x="52470" y="85738"/>
                  <a:pt x="52470" y="85738"/>
                </a:cubicBezTo>
                <a:cubicBezTo>
                  <a:pt x="54717" y="85176"/>
                  <a:pt x="66341" y="82530"/>
                  <a:pt x="69139" y="80975"/>
                </a:cubicBezTo>
                <a:cubicBezTo>
                  <a:pt x="74142" y="78195"/>
                  <a:pt x="77996" y="73260"/>
                  <a:pt x="83426" y="71450"/>
                </a:cubicBezTo>
                <a:cubicBezTo>
                  <a:pt x="93285" y="68164"/>
                  <a:pt x="88481" y="70461"/>
                  <a:pt x="97714" y="64307"/>
                </a:cubicBezTo>
                <a:cubicBezTo>
                  <a:pt x="98508" y="61926"/>
                  <a:pt x="100095" y="59673"/>
                  <a:pt x="100095" y="57163"/>
                </a:cubicBezTo>
                <a:cubicBezTo>
                  <a:pt x="100095" y="48169"/>
                  <a:pt x="99407" y="39805"/>
                  <a:pt x="92951" y="33350"/>
                </a:cubicBezTo>
                <a:cubicBezTo>
                  <a:pt x="90927" y="31326"/>
                  <a:pt x="88367" y="29868"/>
                  <a:pt x="85807" y="28588"/>
                </a:cubicBezTo>
                <a:cubicBezTo>
                  <a:pt x="83562" y="27466"/>
                  <a:pt x="81045" y="27001"/>
                  <a:pt x="78664" y="26207"/>
                </a:cubicBezTo>
                <a:cubicBezTo>
                  <a:pt x="73901" y="23032"/>
                  <a:pt x="67551" y="21445"/>
                  <a:pt x="64376" y="16682"/>
                </a:cubicBezTo>
                <a:cubicBezTo>
                  <a:pt x="58222" y="7449"/>
                  <a:pt x="62329" y="10443"/>
                  <a:pt x="52470" y="7157"/>
                </a:cubicBezTo>
                <a:cubicBezTo>
                  <a:pt x="50089" y="5569"/>
                  <a:pt x="47957" y="3521"/>
                  <a:pt x="45326" y="2394"/>
                </a:cubicBezTo>
                <a:cubicBezTo>
                  <a:pt x="35035" y="-2017"/>
                  <a:pt x="31016" y="696"/>
                  <a:pt x="19132" y="2394"/>
                </a:cubicBezTo>
                <a:cubicBezTo>
                  <a:pt x="18338" y="4775"/>
                  <a:pt x="18358" y="7610"/>
                  <a:pt x="16751" y="9538"/>
                </a:cubicBezTo>
                <a:cubicBezTo>
                  <a:pt x="14210" y="12587"/>
                  <a:pt x="9427" y="13380"/>
                  <a:pt x="7226" y="16682"/>
                </a:cubicBezTo>
                <a:cubicBezTo>
                  <a:pt x="4442" y="20859"/>
                  <a:pt x="-712" y="25016"/>
                  <a:pt x="82" y="28588"/>
                </a:cubicBezTo>
                <a:close/>
              </a:path>
            </a:pathLst>
          </a:custGeom>
          <a:solidFill>
            <a:srgbClr val="EEECE1"/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78" name="Freeform 477"/>
          <p:cNvSpPr/>
          <p:nvPr/>
        </p:nvSpPr>
        <p:spPr>
          <a:xfrm>
            <a:off x="776487" y="4194426"/>
            <a:ext cx="125014" cy="100971"/>
          </a:xfrm>
          <a:custGeom>
            <a:avLst/>
            <a:gdLst>
              <a:gd name="connsiteX0" fmla="*/ 69056 w 238810"/>
              <a:gd name="connsiteY0" fmla="*/ 109538 h 192881"/>
              <a:gd name="connsiteX1" fmla="*/ 66675 w 238810"/>
              <a:gd name="connsiteY1" fmla="*/ 130969 h 192881"/>
              <a:gd name="connsiteX2" fmla="*/ 57150 w 238810"/>
              <a:gd name="connsiteY2" fmla="*/ 145256 h 192881"/>
              <a:gd name="connsiteX3" fmla="*/ 57150 w 238810"/>
              <a:gd name="connsiteY3" fmla="*/ 166688 h 192881"/>
              <a:gd name="connsiteX4" fmla="*/ 59531 w 238810"/>
              <a:gd name="connsiteY4" fmla="*/ 173831 h 192881"/>
              <a:gd name="connsiteX5" fmla="*/ 73819 w 238810"/>
              <a:gd name="connsiteY5" fmla="*/ 178594 h 192881"/>
              <a:gd name="connsiteX6" fmla="*/ 88106 w 238810"/>
              <a:gd name="connsiteY6" fmla="*/ 185738 h 192881"/>
              <a:gd name="connsiteX7" fmla="*/ 102394 w 238810"/>
              <a:gd name="connsiteY7" fmla="*/ 192881 h 192881"/>
              <a:gd name="connsiteX8" fmla="*/ 133350 w 238810"/>
              <a:gd name="connsiteY8" fmla="*/ 185738 h 192881"/>
              <a:gd name="connsiteX9" fmla="*/ 140494 w 238810"/>
              <a:gd name="connsiteY9" fmla="*/ 178594 h 192881"/>
              <a:gd name="connsiteX10" fmla="*/ 145256 w 238810"/>
              <a:gd name="connsiteY10" fmla="*/ 164306 h 192881"/>
              <a:gd name="connsiteX11" fmla="*/ 147637 w 238810"/>
              <a:gd name="connsiteY11" fmla="*/ 157163 h 192881"/>
              <a:gd name="connsiteX12" fmla="*/ 152400 w 238810"/>
              <a:gd name="connsiteY12" fmla="*/ 150019 h 192881"/>
              <a:gd name="connsiteX13" fmla="*/ 157162 w 238810"/>
              <a:gd name="connsiteY13" fmla="*/ 135731 h 192881"/>
              <a:gd name="connsiteX14" fmla="*/ 164306 w 238810"/>
              <a:gd name="connsiteY14" fmla="*/ 133350 h 192881"/>
              <a:gd name="connsiteX15" fmla="*/ 171450 w 238810"/>
              <a:gd name="connsiteY15" fmla="*/ 128588 h 192881"/>
              <a:gd name="connsiteX16" fmla="*/ 183356 w 238810"/>
              <a:gd name="connsiteY16" fmla="*/ 126206 h 192881"/>
              <a:gd name="connsiteX17" fmla="*/ 192881 w 238810"/>
              <a:gd name="connsiteY17" fmla="*/ 128588 h 192881"/>
              <a:gd name="connsiteX18" fmla="*/ 207169 w 238810"/>
              <a:gd name="connsiteY18" fmla="*/ 133350 h 192881"/>
              <a:gd name="connsiteX19" fmla="*/ 230981 w 238810"/>
              <a:gd name="connsiteY19" fmla="*/ 128588 h 192881"/>
              <a:gd name="connsiteX20" fmla="*/ 235744 w 238810"/>
              <a:gd name="connsiteY20" fmla="*/ 121444 h 192881"/>
              <a:gd name="connsiteX21" fmla="*/ 235744 w 238810"/>
              <a:gd name="connsiteY21" fmla="*/ 95250 h 192881"/>
              <a:gd name="connsiteX22" fmla="*/ 230981 w 238810"/>
              <a:gd name="connsiteY22" fmla="*/ 88106 h 192881"/>
              <a:gd name="connsiteX23" fmla="*/ 223837 w 238810"/>
              <a:gd name="connsiteY23" fmla="*/ 85725 h 192881"/>
              <a:gd name="connsiteX24" fmla="*/ 216694 w 238810"/>
              <a:gd name="connsiteY24" fmla="*/ 80963 h 192881"/>
              <a:gd name="connsiteX25" fmla="*/ 200025 w 238810"/>
              <a:gd name="connsiteY25" fmla="*/ 76200 h 192881"/>
              <a:gd name="connsiteX26" fmla="*/ 192881 w 238810"/>
              <a:gd name="connsiteY26" fmla="*/ 73819 h 192881"/>
              <a:gd name="connsiteX27" fmla="*/ 185737 w 238810"/>
              <a:gd name="connsiteY27" fmla="*/ 69056 h 192881"/>
              <a:gd name="connsiteX28" fmla="*/ 183356 w 238810"/>
              <a:gd name="connsiteY28" fmla="*/ 61913 h 192881"/>
              <a:gd name="connsiteX29" fmla="*/ 178594 w 238810"/>
              <a:gd name="connsiteY29" fmla="*/ 54769 h 192881"/>
              <a:gd name="connsiteX30" fmla="*/ 176212 w 238810"/>
              <a:gd name="connsiteY30" fmla="*/ 47625 h 192881"/>
              <a:gd name="connsiteX31" fmla="*/ 161925 w 238810"/>
              <a:gd name="connsiteY31" fmla="*/ 38100 h 192881"/>
              <a:gd name="connsiteX32" fmla="*/ 147637 w 238810"/>
              <a:gd name="connsiteY32" fmla="*/ 33338 h 192881"/>
              <a:gd name="connsiteX33" fmla="*/ 126206 w 238810"/>
              <a:gd name="connsiteY33" fmla="*/ 38100 h 192881"/>
              <a:gd name="connsiteX34" fmla="*/ 119062 w 238810"/>
              <a:gd name="connsiteY34" fmla="*/ 42863 h 192881"/>
              <a:gd name="connsiteX35" fmla="*/ 102394 w 238810"/>
              <a:gd name="connsiteY35" fmla="*/ 47625 h 192881"/>
              <a:gd name="connsiteX36" fmla="*/ 95250 w 238810"/>
              <a:gd name="connsiteY36" fmla="*/ 50006 h 192881"/>
              <a:gd name="connsiteX37" fmla="*/ 83344 w 238810"/>
              <a:gd name="connsiteY37" fmla="*/ 47625 h 192881"/>
              <a:gd name="connsiteX38" fmla="*/ 73819 w 238810"/>
              <a:gd name="connsiteY38" fmla="*/ 26194 h 192881"/>
              <a:gd name="connsiteX39" fmla="*/ 71437 w 238810"/>
              <a:gd name="connsiteY39" fmla="*/ 19050 h 192881"/>
              <a:gd name="connsiteX40" fmla="*/ 64294 w 238810"/>
              <a:gd name="connsiteY40" fmla="*/ 11906 h 192881"/>
              <a:gd name="connsiteX41" fmla="*/ 57150 w 238810"/>
              <a:gd name="connsiteY41" fmla="*/ 9525 h 192881"/>
              <a:gd name="connsiteX42" fmla="*/ 50006 w 238810"/>
              <a:gd name="connsiteY42" fmla="*/ 4763 h 192881"/>
              <a:gd name="connsiteX43" fmla="*/ 33337 w 238810"/>
              <a:gd name="connsiteY43" fmla="*/ 0 h 192881"/>
              <a:gd name="connsiteX44" fmla="*/ 14287 w 238810"/>
              <a:gd name="connsiteY44" fmla="*/ 2381 h 192881"/>
              <a:gd name="connsiteX45" fmla="*/ 9525 w 238810"/>
              <a:gd name="connsiteY45" fmla="*/ 16669 h 192881"/>
              <a:gd name="connsiteX46" fmla="*/ 2381 w 238810"/>
              <a:gd name="connsiteY46" fmla="*/ 30956 h 192881"/>
              <a:gd name="connsiteX47" fmla="*/ 0 w 238810"/>
              <a:gd name="connsiteY47" fmla="*/ 42863 h 192881"/>
              <a:gd name="connsiteX48" fmla="*/ 11906 w 238810"/>
              <a:gd name="connsiteY48" fmla="*/ 66675 h 192881"/>
              <a:gd name="connsiteX49" fmla="*/ 19050 w 238810"/>
              <a:gd name="connsiteY49" fmla="*/ 69056 h 192881"/>
              <a:gd name="connsiteX50" fmla="*/ 66675 w 238810"/>
              <a:gd name="connsiteY50" fmla="*/ 80963 h 192881"/>
              <a:gd name="connsiteX51" fmla="*/ 69056 w 238810"/>
              <a:gd name="connsiteY51" fmla="*/ 109538 h 1928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238810" h="192881">
                <a:moveTo>
                  <a:pt x="69056" y="109538"/>
                </a:moveTo>
                <a:cubicBezTo>
                  <a:pt x="69056" y="117872"/>
                  <a:pt x="68948" y="124150"/>
                  <a:pt x="66675" y="130969"/>
                </a:cubicBezTo>
                <a:cubicBezTo>
                  <a:pt x="64865" y="136399"/>
                  <a:pt x="57150" y="145256"/>
                  <a:pt x="57150" y="145256"/>
                </a:cubicBezTo>
                <a:cubicBezTo>
                  <a:pt x="53533" y="156109"/>
                  <a:pt x="53798" y="151601"/>
                  <a:pt x="57150" y="166688"/>
                </a:cubicBezTo>
                <a:cubicBezTo>
                  <a:pt x="57694" y="169138"/>
                  <a:pt x="57489" y="172372"/>
                  <a:pt x="59531" y="173831"/>
                </a:cubicBezTo>
                <a:cubicBezTo>
                  <a:pt x="63616" y="176749"/>
                  <a:pt x="73819" y="178594"/>
                  <a:pt x="73819" y="178594"/>
                </a:cubicBezTo>
                <a:cubicBezTo>
                  <a:pt x="94283" y="192237"/>
                  <a:pt x="68394" y="175882"/>
                  <a:pt x="88106" y="185738"/>
                </a:cubicBezTo>
                <a:cubicBezTo>
                  <a:pt x="106564" y="194967"/>
                  <a:pt x="84444" y="186898"/>
                  <a:pt x="102394" y="192881"/>
                </a:cubicBezTo>
                <a:cubicBezTo>
                  <a:pt x="120321" y="191088"/>
                  <a:pt x="122702" y="194611"/>
                  <a:pt x="133350" y="185738"/>
                </a:cubicBezTo>
                <a:cubicBezTo>
                  <a:pt x="135937" y="183582"/>
                  <a:pt x="138113" y="180975"/>
                  <a:pt x="140494" y="178594"/>
                </a:cubicBezTo>
                <a:lnTo>
                  <a:pt x="145256" y="164306"/>
                </a:lnTo>
                <a:cubicBezTo>
                  <a:pt x="146050" y="161925"/>
                  <a:pt x="146245" y="159251"/>
                  <a:pt x="147637" y="157163"/>
                </a:cubicBezTo>
                <a:lnTo>
                  <a:pt x="152400" y="150019"/>
                </a:lnTo>
                <a:cubicBezTo>
                  <a:pt x="153987" y="145256"/>
                  <a:pt x="152399" y="137318"/>
                  <a:pt x="157162" y="135731"/>
                </a:cubicBezTo>
                <a:cubicBezTo>
                  <a:pt x="159543" y="134937"/>
                  <a:pt x="162061" y="134472"/>
                  <a:pt x="164306" y="133350"/>
                </a:cubicBezTo>
                <a:cubicBezTo>
                  <a:pt x="166866" y="132070"/>
                  <a:pt x="168770" y="129593"/>
                  <a:pt x="171450" y="128588"/>
                </a:cubicBezTo>
                <a:cubicBezTo>
                  <a:pt x="175240" y="127167"/>
                  <a:pt x="179387" y="127000"/>
                  <a:pt x="183356" y="126206"/>
                </a:cubicBezTo>
                <a:cubicBezTo>
                  <a:pt x="186531" y="127000"/>
                  <a:pt x="189746" y="127648"/>
                  <a:pt x="192881" y="128588"/>
                </a:cubicBezTo>
                <a:cubicBezTo>
                  <a:pt x="197689" y="130031"/>
                  <a:pt x="207169" y="133350"/>
                  <a:pt x="207169" y="133350"/>
                </a:cubicBezTo>
                <a:cubicBezTo>
                  <a:pt x="207216" y="133342"/>
                  <a:pt x="228613" y="130166"/>
                  <a:pt x="230981" y="128588"/>
                </a:cubicBezTo>
                <a:cubicBezTo>
                  <a:pt x="233362" y="127000"/>
                  <a:pt x="234156" y="123825"/>
                  <a:pt x="235744" y="121444"/>
                </a:cubicBezTo>
                <a:cubicBezTo>
                  <a:pt x="239462" y="110289"/>
                  <a:pt x="240187" y="111539"/>
                  <a:pt x="235744" y="95250"/>
                </a:cubicBezTo>
                <a:cubicBezTo>
                  <a:pt x="234991" y="92489"/>
                  <a:pt x="233216" y="89894"/>
                  <a:pt x="230981" y="88106"/>
                </a:cubicBezTo>
                <a:cubicBezTo>
                  <a:pt x="229021" y="86538"/>
                  <a:pt x="226218" y="86519"/>
                  <a:pt x="223837" y="85725"/>
                </a:cubicBezTo>
                <a:cubicBezTo>
                  <a:pt x="221456" y="84138"/>
                  <a:pt x="219253" y="82243"/>
                  <a:pt x="216694" y="80963"/>
                </a:cubicBezTo>
                <a:cubicBezTo>
                  <a:pt x="212883" y="79057"/>
                  <a:pt x="203592" y="77219"/>
                  <a:pt x="200025" y="76200"/>
                </a:cubicBezTo>
                <a:cubicBezTo>
                  <a:pt x="197611" y="75510"/>
                  <a:pt x="195262" y="74613"/>
                  <a:pt x="192881" y="73819"/>
                </a:cubicBezTo>
                <a:cubicBezTo>
                  <a:pt x="190500" y="72231"/>
                  <a:pt x="187525" y="71291"/>
                  <a:pt x="185737" y="69056"/>
                </a:cubicBezTo>
                <a:cubicBezTo>
                  <a:pt x="184169" y="67096"/>
                  <a:pt x="184478" y="64158"/>
                  <a:pt x="183356" y="61913"/>
                </a:cubicBezTo>
                <a:cubicBezTo>
                  <a:pt x="182076" y="59353"/>
                  <a:pt x="179874" y="57329"/>
                  <a:pt x="178594" y="54769"/>
                </a:cubicBezTo>
                <a:cubicBezTo>
                  <a:pt x="177471" y="52524"/>
                  <a:pt x="177987" y="49400"/>
                  <a:pt x="176212" y="47625"/>
                </a:cubicBezTo>
                <a:cubicBezTo>
                  <a:pt x="172165" y="43578"/>
                  <a:pt x="167355" y="39910"/>
                  <a:pt x="161925" y="38100"/>
                </a:cubicBezTo>
                <a:lnTo>
                  <a:pt x="147637" y="33338"/>
                </a:lnTo>
                <a:cubicBezTo>
                  <a:pt x="142152" y="34252"/>
                  <a:pt x="132067" y="35170"/>
                  <a:pt x="126206" y="38100"/>
                </a:cubicBezTo>
                <a:cubicBezTo>
                  <a:pt x="123646" y="39380"/>
                  <a:pt x="121622" y="41583"/>
                  <a:pt x="119062" y="42863"/>
                </a:cubicBezTo>
                <a:cubicBezTo>
                  <a:pt x="115256" y="44766"/>
                  <a:pt x="105954" y="46608"/>
                  <a:pt x="102394" y="47625"/>
                </a:cubicBezTo>
                <a:cubicBezTo>
                  <a:pt x="99980" y="48315"/>
                  <a:pt x="97631" y="49212"/>
                  <a:pt x="95250" y="50006"/>
                </a:cubicBezTo>
                <a:cubicBezTo>
                  <a:pt x="91281" y="49212"/>
                  <a:pt x="86858" y="49633"/>
                  <a:pt x="83344" y="47625"/>
                </a:cubicBezTo>
                <a:cubicBezTo>
                  <a:pt x="78682" y="44961"/>
                  <a:pt x="74425" y="28013"/>
                  <a:pt x="73819" y="26194"/>
                </a:cubicBezTo>
                <a:cubicBezTo>
                  <a:pt x="73025" y="23813"/>
                  <a:pt x="73212" y="20825"/>
                  <a:pt x="71437" y="19050"/>
                </a:cubicBezTo>
                <a:cubicBezTo>
                  <a:pt x="69056" y="16669"/>
                  <a:pt x="67096" y="13774"/>
                  <a:pt x="64294" y="11906"/>
                </a:cubicBezTo>
                <a:cubicBezTo>
                  <a:pt x="62205" y="10514"/>
                  <a:pt x="59395" y="10647"/>
                  <a:pt x="57150" y="9525"/>
                </a:cubicBezTo>
                <a:cubicBezTo>
                  <a:pt x="54590" y="8245"/>
                  <a:pt x="52566" y="6043"/>
                  <a:pt x="50006" y="4763"/>
                </a:cubicBezTo>
                <a:cubicBezTo>
                  <a:pt x="46585" y="3053"/>
                  <a:pt x="36395" y="765"/>
                  <a:pt x="33337" y="0"/>
                </a:cubicBezTo>
                <a:cubicBezTo>
                  <a:pt x="26987" y="794"/>
                  <a:pt x="19530" y="-1289"/>
                  <a:pt x="14287" y="2381"/>
                </a:cubicBezTo>
                <a:cubicBezTo>
                  <a:pt x="10174" y="5260"/>
                  <a:pt x="11112" y="11906"/>
                  <a:pt x="9525" y="16669"/>
                </a:cubicBezTo>
                <a:cubicBezTo>
                  <a:pt x="6239" y="26528"/>
                  <a:pt x="8537" y="21725"/>
                  <a:pt x="2381" y="30956"/>
                </a:cubicBezTo>
                <a:cubicBezTo>
                  <a:pt x="1587" y="34925"/>
                  <a:pt x="0" y="38815"/>
                  <a:pt x="0" y="42863"/>
                </a:cubicBezTo>
                <a:cubicBezTo>
                  <a:pt x="0" y="49120"/>
                  <a:pt x="7157" y="65092"/>
                  <a:pt x="11906" y="66675"/>
                </a:cubicBezTo>
                <a:lnTo>
                  <a:pt x="19050" y="69056"/>
                </a:lnTo>
                <a:cubicBezTo>
                  <a:pt x="42607" y="84761"/>
                  <a:pt x="27628" y="78173"/>
                  <a:pt x="66675" y="80963"/>
                </a:cubicBezTo>
                <a:cubicBezTo>
                  <a:pt x="76721" y="96031"/>
                  <a:pt x="69056" y="101204"/>
                  <a:pt x="69056" y="109538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79" name="Freeform 478"/>
          <p:cNvSpPr/>
          <p:nvPr/>
        </p:nvSpPr>
        <p:spPr>
          <a:xfrm>
            <a:off x="863924" y="4318521"/>
            <a:ext cx="212758" cy="242845"/>
          </a:xfrm>
          <a:custGeom>
            <a:avLst/>
            <a:gdLst>
              <a:gd name="connsiteX0" fmla="*/ 100013 w 392907"/>
              <a:gd name="connsiteY0" fmla="*/ 28575 h 448470"/>
              <a:gd name="connsiteX1" fmla="*/ 80963 w 392907"/>
              <a:gd name="connsiteY1" fmla="*/ 26194 h 448470"/>
              <a:gd name="connsiteX2" fmla="*/ 78582 w 392907"/>
              <a:gd name="connsiteY2" fmla="*/ 19050 h 448470"/>
              <a:gd name="connsiteX3" fmla="*/ 76200 w 392907"/>
              <a:gd name="connsiteY3" fmla="*/ 9525 h 448470"/>
              <a:gd name="connsiteX4" fmla="*/ 59532 w 392907"/>
              <a:gd name="connsiteY4" fmla="*/ 0 h 448470"/>
              <a:gd name="connsiteX5" fmla="*/ 47625 w 392907"/>
              <a:gd name="connsiteY5" fmla="*/ 2381 h 448470"/>
              <a:gd name="connsiteX6" fmla="*/ 40482 w 392907"/>
              <a:gd name="connsiteY6" fmla="*/ 4763 h 448470"/>
              <a:gd name="connsiteX7" fmla="*/ 38100 w 392907"/>
              <a:gd name="connsiteY7" fmla="*/ 11906 h 448470"/>
              <a:gd name="connsiteX8" fmla="*/ 30957 w 392907"/>
              <a:gd name="connsiteY8" fmla="*/ 26194 h 448470"/>
              <a:gd name="connsiteX9" fmla="*/ 42863 w 392907"/>
              <a:gd name="connsiteY9" fmla="*/ 66675 h 448470"/>
              <a:gd name="connsiteX10" fmla="*/ 52388 w 392907"/>
              <a:gd name="connsiteY10" fmla="*/ 71438 h 448470"/>
              <a:gd name="connsiteX11" fmla="*/ 66675 w 392907"/>
              <a:gd name="connsiteY11" fmla="*/ 76200 h 448470"/>
              <a:gd name="connsiteX12" fmla="*/ 69057 w 392907"/>
              <a:gd name="connsiteY12" fmla="*/ 102394 h 448470"/>
              <a:gd name="connsiteX13" fmla="*/ 59532 w 392907"/>
              <a:gd name="connsiteY13" fmla="*/ 114300 h 448470"/>
              <a:gd name="connsiteX14" fmla="*/ 38100 w 392907"/>
              <a:gd name="connsiteY14" fmla="*/ 116681 h 448470"/>
              <a:gd name="connsiteX15" fmla="*/ 30957 w 392907"/>
              <a:gd name="connsiteY15" fmla="*/ 119063 h 448470"/>
              <a:gd name="connsiteX16" fmla="*/ 16669 w 392907"/>
              <a:gd name="connsiteY16" fmla="*/ 133350 h 448470"/>
              <a:gd name="connsiteX17" fmla="*/ 7144 w 392907"/>
              <a:gd name="connsiteY17" fmla="*/ 164306 h 448470"/>
              <a:gd name="connsiteX18" fmla="*/ 0 w 392907"/>
              <a:gd name="connsiteY18" fmla="*/ 166688 h 448470"/>
              <a:gd name="connsiteX19" fmla="*/ 2382 w 392907"/>
              <a:gd name="connsiteY19" fmla="*/ 185738 h 448470"/>
              <a:gd name="connsiteX20" fmla="*/ 9525 w 392907"/>
              <a:gd name="connsiteY20" fmla="*/ 200025 h 448470"/>
              <a:gd name="connsiteX21" fmla="*/ 11907 w 392907"/>
              <a:gd name="connsiteY21" fmla="*/ 207169 h 448470"/>
              <a:gd name="connsiteX22" fmla="*/ 16669 w 392907"/>
              <a:gd name="connsiteY22" fmla="*/ 214313 h 448470"/>
              <a:gd name="connsiteX23" fmla="*/ 19050 w 392907"/>
              <a:gd name="connsiteY23" fmla="*/ 221456 h 448470"/>
              <a:gd name="connsiteX24" fmla="*/ 28575 w 392907"/>
              <a:gd name="connsiteY24" fmla="*/ 235744 h 448470"/>
              <a:gd name="connsiteX25" fmla="*/ 40482 w 392907"/>
              <a:gd name="connsiteY25" fmla="*/ 257175 h 448470"/>
              <a:gd name="connsiteX26" fmla="*/ 47625 w 392907"/>
              <a:gd name="connsiteY26" fmla="*/ 259556 h 448470"/>
              <a:gd name="connsiteX27" fmla="*/ 50007 w 392907"/>
              <a:gd name="connsiteY27" fmla="*/ 266700 h 448470"/>
              <a:gd name="connsiteX28" fmla="*/ 54769 w 392907"/>
              <a:gd name="connsiteY28" fmla="*/ 273844 h 448470"/>
              <a:gd name="connsiteX29" fmla="*/ 57150 w 392907"/>
              <a:gd name="connsiteY29" fmla="*/ 283369 h 448470"/>
              <a:gd name="connsiteX30" fmla="*/ 52388 w 392907"/>
              <a:gd name="connsiteY30" fmla="*/ 326231 h 448470"/>
              <a:gd name="connsiteX31" fmla="*/ 47625 w 392907"/>
              <a:gd name="connsiteY31" fmla="*/ 340519 h 448470"/>
              <a:gd name="connsiteX32" fmla="*/ 40482 w 392907"/>
              <a:gd name="connsiteY32" fmla="*/ 345281 h 448470"/>
              <a:gd name="connsiteX33" fmla="*/ 38100 w 392907"/>
              <a:gd name="connsiteY33" fmla="*/ 352425 h 448470"/>
              <a:gd name="connsiteX34" fmla="*/ 40482 w 392907"/>
              <a:gd name="connsiteY34" fmla="*/ 376238 h 448470"/>
              <a:gd name="connsiteX35" fmla="*/ 42863 w 392907"/>
              <a:gd name="connsiteY35" fmla="*/ 383381 h 448470"/>
              <a:gd name="connsiteX36" fmla="*/ 50007 w 392907"/>
              <a:gd name="connsiteY36" fmla="*/ 388144 h 448470"/>
              <a:gd name="connsiteX37" fmla="*/ 64294 w 392907"/>
              <a:gd name="connsiteY37" fmla="*/ 390525 h 448470"/>
              <a:gd name="connsiteX38" fmla="*/ 83344 w 392907"/>
              <a:gd name="connsiteY38" fmla="*/ 392906 h 448470"/>
              <a:gd name="connsiteX39" fmla="*/ 90488 w 392907"/>
              <a:gd name="connsiteY39" fmla="*/ 397669 h 448470"/>
              <a:gd name="connsiteX40" fmla="*/ 92869 w 392907"/>
              <a:gd name="connsiteY40" fmla="*/ 404813 h 448470"/>
              <a:gd name="connsiteX41" fmla="*/ 97632 w 392907"/>
              <a:gd name="connsiteY41" fmla="*/ 411956 h 448470"/>
              <a:gd name="connsiteX42" fmla="*/ 114300 w 392907"/>
              <a:gd name="connsiteY42" fmla="*/ 433388 h 448470"/>
              <a:gd name="connsiteX43" fmla="*/ 119063 w 392907"/>
              <a:gd name="connsiteY43" fmla="*/ 440531 h 448470"/>
              <a:gd name="connsiteX44" fmla="*/ 133350 w 392907"/>
              <a:gd name="connsiteY44" fmla="*/ 447675 h 448470"/>
              <a:gd name="connsiteX45" fmla="*/ 157163 w 392907"/>
              <a:gd name="connsiteY45" fmla="*/ 445294 h 448470"/>
              <a:gd name="connsiteX46" fmla="*/ 154782 w 392907"/>
              <a:gd name="connsiteY46" fmla="*/ 423863 h 448470"/>
              <a:gd name="connsiteX47" fmla="*/ 150019 w 392907"/>
              <a:gd name="connsiteY47" fmla="*/ 407194 h 448470"/>
              <a:gd name="connsiteX48" fmla="*/ 147638 w 392907"/>
              <a:gd name="connsiteY48" fmla="*/ 395288 h 448470"/>
              <a:gd name="connsiteX49" fmla="*/ 145257 w 392907"/>
              <a:gd name="connsiteY49" fmla="*/ 385763 h 448470"/>
              <a:gd name="connsiteX50" fmla="*/ 152400 w 392907"/>
              <a:gd name="connsiteY50" fmla="*/ 359569 h 448470"/>
              <a:gd name="connsiteX51" fmla="*/ 159544 w 392907"/>
              <a:gd name="connsiteY51" fmla="*/ 354806 h 448470"/>
              <a:gd name="connsiteX52" fmla="*/ 173832 w 392907"/>
              <a:gd name="connsiteY52" fmla="*/ 350044 h 448470"/>
              <a:gd name="connsiteX53" fmla="*/ 180975 w 392907"/>
              <a:gd name="connsiteY53" fmla="*/ 347663 h 448470"/>
              <a:gd name="connsiteX54" fmla="*/ 188119 w 392907"/>
              <a:gd name="connsiteY54" fmla="*/ 345281 h 448470"/>
              <a:gd name="connsiteX55" fmla="*/ 211932 w 392907"/>
              <a:gd name="connsiteY55" fmla="*/ 352425 h 448470"/>
              <a:gd name="connsiteX56" fmla="*/ 219075 w 392907"/>
              <a:gd name="connsiteY56" fmla="*/ 354806 h 448470"/>
              <a:gd name="connsiteX57" fmla="*/ 235744 w 392907"/>
              <a:gd name="connsiteY57" fmla="*/ 352425 h 448470"/>
              <a:gd name="connsiteX58" fmla="*/ 250032 w 392907"/>
              <a:gd name="connsiteY58" fmla="*/ 347663 h 448470"/>
              <a:gd name="connsiteX59" fmla="*/ 264319 w 392907"/>
              <a:gd name="connsiteY59" fmla="*/ 338138 h 448470"/>
              <a:gd name="connsiteX60" fmla="*/ 271463 w 392907"/>
              <a:gd name="connsiteY60" fmla="*/ 333375 h 448470"/>
              <a:gd name="connsiteX61" fmla="*/ 278607 w 392907"/>
              <a:gd name="connsiteY61" fmla="*/ 330994 h 448470"/>
              <a:gd name="connsiteX62" fmla="*/ 288132 w 392907"/>
              <a:gd name="connsiteY62" fmla="*/ 316706 h 448470"/>
              <a:gd name="connsiteX63" fmla="*/ 295275 w 392907"/>
              <a:gd name="connsiteY63" fmla="*/ 311944 h 448470"/>
              <a:gd name="connsiteX64" fmla="*/ 357188 w 392907"/>
              <a:gd name="connsiteY64" fmla="*/ 304800 h 448470"/>
              <a:gd name="connsiteX65" fmla="*/ 371475 w 392907"/>
              <a:gd name="connsiteY65" fmla="*/ 302419 h 448470"/>
              <a:gd name="connsiteX66" fmla="*/ 390525 w 392907"/>
              <a:gd name="connsiteY66" fmla="*/ 300038 h 448470"/>
              <a:gd name="connsiteX67" fmla="*/ 392907 w 392907"/>
              <a:gd name="connsiteY67" fmla="*/ 292894 h 448470"/>
              <a:gd name="connsiteX68" fmla="*/ 385763 w 392907"/>
              <a:gd name="connsiteY68" fmla="*/ 276225 h 448470"/>
              <a:gd name="connsiteX69" fmla="*/ 373857 w 392907"/>
              <a:gd name="connsiteY69" fmla="*/ 254794 h 448470"/>
              <a:gd name="connsiteX70" fmla="*/ 364332 w 392907"/>
              <a:gd name="connsiteY70" fmla="*/ 252413 h 448470"/>
              <a:gd name="connsiteX71" fmla="*/ 342900 w 392907"/>
              <a:gd name="connsiteY71" fmla="*/ 242888 h 448470"/>
              <a:gd name="connsiteX72" fmla="*/ 335757 w 392907"/>
              <a:gd name="connsiteY72" fmla="*/ 240506 h 448470"/>
              <a:gd name="connsiteX73" fmla="*/ 328613 w 392907"/>
              <a:gd name="connsiteY73" fmla="*/ 238125 h 448470"/>
              <a:gd name="connsiteX74" fmla="*/ 323850 w 392907"/>
              <a:gd name="connsiteY74" fmla="*/ 230981 h 448470"/>
              <a:gd name="connsiteX75" fmla="*/ 319088 w 392907"/>
              <a:gd name="connsiteY75" fmla="*/ 216694 h 448470"/>
              <a:gd name="connsiteX76" fmla="*/ 311944 w 392907"/>
              <a:gd name="connsiteY76" fmla="*/ 180975 h 448470"/>
              <a:gd name="connsiteX77" fmla="*/ 309563 w 392907"/>
              <a:gd name="connsiteY77" fmla="*/ 173831 h 448470"/>
              <a:gd name="connsiteX78" fmla="*/ 307182 w 392907"/>
              <a:gd name="connsiteY78" fmla="*/ 166688 h 448470"/>
              <a:gd name="connsiteX79" fmla="*/ 309563 w 392907"/>
              <a:gd name="connsiteY79" fmla="*/ 159544 h 448470"/>
              <a:gd name="connsiteX80" fmla="*/ 316707 w 392907"/>
              <a:gd name="connsiteY80" fmla="*/ 154781 h 448470"/>
              <a:gd name="connsiteX81" fmla="*/ 311944 w 392907"/>
              <a:gd name="connsiteY81" fmla="*/ 128588 h 448470"/>
              <a:gd name="connsiteX82" fmla="*/ 307182 w 392907"/>
              <a:gd name="connsiteY82" fmla="*/ 121444 h 448470"/>
              <a:gd name="connsiteX83" fmla="*/ 304800 w 392907"/>
              <a:gd name="connsiteY83" fmla="*/ 114300 h 448470"/>
              <a:gd name="connsiteX84" fmla="*/ 283369 w 392907"/>
              <a:gd name="connsiteY84" fmla="*/ 102394 h 448470"/>
              <a:gd name="connsiteX85" fmla="*/ 266700 w 392907"/>
              <a:gd name="connsiteY85" fmla="*/ 92869 h 448470"/>
              <a:gd name="connsiteX86" fmla="*/ 245269 w 392907"/>
              <a:gd name="connsiteY86" fmla="*/ 80963 h 448470"/>
              <a:gd name="connsiteX87" fmla="*/ 185738 w 392907"/>
              <a:gd name="connsiteY87" fmla="*/ 78581 h 448470"/>
              <a:gd name="connsiteX88" fmla="*/ 173832 w 392907"/>
              <a:gd name="connsiteY88" fmla="*/ 69056 h 448470"/>
              <a:gd name="connsiteX89" fmla="*/ 157163 w 392907"/>
              <a:gd name="connsiteY89" fmla="*/ 54769 h 448470"/>
              <a:gd name="connsiteX90" fmla="*/ 142875 w 392907"/>
              <a:gd name="connsiteY90" fmla="*/ 45244 h 448470"/>
              <a:gd name="connsiteX91" fmla="*/ 140494 w 392907"/>
              <a:gd name="connsiteY91" fmla="*/ 38100 h 448470"/>
              <a:gd name="connsiteX92" fmla="*/ 126207 w 392907"/>
              <a:gd name="connsiteY92" fmla="*/ 28575 h 448470"/>
              <a:gd name="connsiteX93" fmla="*/ 111919 w 392907"/>
              <a:gd name="connsiteY93" fmla="*/ 21431 h 448470"/>
              <a:gd name="connsiteX94" fmla="*/ 100013 w 392907"/>
              <a:gd name="connsiteY94" fmla="*/ 28575 h 448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392907" h="448470">
                <a:moveTo>
                  <a:pt x="100013" y="28575"/>
                </a:moveTo>
                <a:cubicBezTo>
                  <a:pt x="94854" y="29369"/>
                  <a:pt x="86811" y="28793"/>
                  <a:pt x="80963" y="26194"/>
                </a:cubicBezTo>
                <a:cubicBezTo>
                  <a:pt x="78669" y="25175"/>
                  <a:pt x="79272" y="21464"/>
                  <a:pt x="78582" y="19050"/>
                </a:cubicBezTo>
                <a:cubicBezTo>
                  <a:pt x="77683" y="15903"/>
                  <a:pt x="77489" y="12533"/>
                  <a:pt x="76200" y="9525"/>
                </a:cubicBezTo>
                <a:cubicBezTo>
                  <a:pt x="71929" y="-439"/>
                  <a:pt x="70375" y="2168"/>
                  <a:pt x="59532" y="0"/>
                </a:cubicBezTo>
                <a:cubicBezTo>
                  <a:pt x="55563" y="794"/>
                  <a:pt x="51552" y="1399"/>
                  <a:pt x="47625" y="2381"/>
                </a:cubicBezTo>
                <a:cubicBezTo>
                  <a:pt x="45190" y="2990"/>
                  <a:pt x="42257" y="2988"/>
                  <a:pt x="40482" y="4763"/>
                </a:cubicBezTo>
                <a:cubicBezTo>
                  <a:pt x="38707" y="6538"/>
                  <a:pt x="39223" y="9661"/>
                  <a:pt x="38100" y="11906"/>
                </a:cubicBezTo>
                <a:cubicBezTo>
                  <a:pt x="28873" y="30360"/>
                  <a:pt x="36938" y="8247"/>
                  <a:pt x="30957" y="26194"/>
                </a:cubicBezTo>
                <a:cubicBezTo>
                  <a:pt x="31758" y="35002"/>
                  <a:pt x="29845" y="60165"/>
                  <a:pt x="42863" y="66675"/>
                </a:cubicBezTo>
                <a:cubicBezTo>
                  <a:pt x="46038" y="68263"/>
                  <a:pt x="49092" y="70120"/>
                  <a:pt x="52388" y="71438"/>
                </a:cubicBezTo>
                <a:cubicBezTo>
                  <a:pt x="57049" y="73302"/>
                  <a:pt x="66675" y="76200"/>
                  <a:pt x="66675" y="76200"/>
                </a:cubicBezTo>
                <a:cubicBezTo>
                  <a:pt x="72121" y="92537"/>
                  <a:pt x="72904" y="87009"/>
                  <a:pt x="69057" y="102394"/>
                </a:cubicBezTo>
                <a:cubicBezTo>
                  <a:pt x="67547" y="108434"/>
                  <a:pt x="66738" y="112499"/>
                  <a:pt x="59532" y="114300"/>
                </a:cubicBezTo>
                <a:cubicBezTo>
                  <a:pt x="52559" y="116043"/>
                  <a:pt x="45244" y="115887"/>
                  <a:pt x="38100" y="116681"/>
                </a:cubicBezTo>
                <a:cubicBezTo>
                  <a:pt x="35719" y="117475"/>
                  <a:pt x="32938" y="117522"/>
                  <a:pt x="30957" y="119063"/>
                </a:cubicBezTo>
                <a:cubicBezTo>
                  <a:pt x="25641" y="123198"/>
                  <a:pt x="16669" y="133350"/>
                  <a:pt x="16669" y="133350"/>
                </a:cubicBezTo>
                <a:cubicBezTo>
                  <a:pt x="14731" y="154675"/>
                  <a:pt x="21354" y="157201"/>
                  <a:pt x="7144" y="164306"/>
                </a:cubicBezTo>
                <a:cubicBezTo>
                  <a:pt x="4899" y="165429"/>
                  <a:pt x="2381" y="165894"/>
                  <a:pt x="0" y="166688"/>
                </a:cubicBezTo>
                <a:cubicBezTo>
                  <a:pt x="794" y="173038"/>
                  <a:pt x="1237" y="179442"/>
                  <a:pt x="2382" y="185738"/>
                </a:cubicBezTo>
                <a:cubicBezTo>
                  <a:pt x="4092" y="195141"/>
                  <a:pt x="5168" y="191311"/>
                  <a:pt x="9525" y="200025"/>
                </a:cubicBezTo>
                <a:cubicBezTo>
                  <a:pt x="10648" y="202270"/>
                  <a:pt x="10784" y="204924"/>
                  <a:pt x="11907" y="207169"/>
                </a:cubicBezTo>
                <a:cubicBezTo>
                  <a:pt x="13187" y="209729"/>
                  <a:pt x="15389" y="211753"/>
                  <a:pt x="16669" y="214313"/>
                </a:cubicBezTo>
                <a:cubicBezTo>
                  <a:pt x="17791" y="216558"/>
                  <a:pt x="17831" y="219262"/>
                  <a:pt x="19050" y="221456"/>
                </a:cubicBezTo>
                <a:cubicBezTo>
                  <a:pt x="21830" y="226460"/>
                  <a:pt x="26764" y="230314"/>
                  <a:pt x="28575" y="235744"/>
                </a:cubicBezTo>
                <a:cubicBezTo>
                  <a:pt x="30672" y="242034"/>
                  <a:pt x="34342" y="255128"/>
                  <a:pt x="40482" y="257175"/>
                </a:cubicBezTo>
                <a:lnTo>
                  <a:pt x="47625" y="259556"/>
                </a:lnTo>
                <a:cubicBezTo>
                  <a:pt x="48419" y="261937"/>
                  <a:pt x="48884" y="264455"/>
                  <a:pt x="50007" y="266700"/>
                </a:cubicBezTo>
                <a:cubicBezTo>
                  <a:pt x="51287" y="269260"/>
                  <a:pt x="53642" y="271213"/>
                  <a:pt x="54769" y="273844"/>
                </a:cubicBezTo>
                <a:cubicBezTo>
                  <a:pt x="56058" y="276852"/>
                  <a:pt x="56356" y="280194"/>
                  <a:pt x="57150" y="283369"/>
                </a:cubicBezTo>
                <a:cubicBezTo>
                  <a:pt x="55618" y="304821"/>
                  <a:pt x="57153" y="310348"/>
                  <a:pt x="52388" y="326231"/>
                </a:cubicBezTo>
                <a:cubicBezTo>
                  <a:pt x="50945" y="331040"/>
                  <a:pt x="51802" y="337734"/>
                  <a:pt x="47625" y="340519"/>
                </a:cubicBezTo>
                <a:lnTo>
                  <a:pt x="40482" y="345281"/>
                </a:lnTo>
                <a:cubicBezTo>
                  <a:pt x="39688" y="347662"/>
                  <a:pt x="38100" y="349915"/>
                  <a:pt x="38100" y="352425"/>
                </a:cubicBezTo>
                <a:cubicBezTo>
                  <a:pt x="38100" y="360402"/>
                  <a:pt x="39269" y="368354"/>
                  <a:pt x="40482" y="376238"/>
                </a:cubicBezTo>
                <a:cubicBezTo>
                  <a:pt x="40864" y="378719"/>
                  <a:pt x="41295" y="381421"/>
                  <a:pt x="42863" y="383381"/>
                </a:cubicBezTo>
                <a:cubicBezTo>
                  <a:pt x="44651" y="385616"/>
                  <a:pt x="47292" y="387239"/>
                  <a:pt x="50007" y="388144"/>
                </a:cubicBezTo>
                <a:cubicBezTo>
                  <a:pt x="54587" y="389671"/>
                  <a:pt x="59515" y="389842"/>
                  <a:pt x="64294" y="390525"/>
                </a:cubicBezTo>
                <a:cubicBezTo>
                  <a:pt x="70629" y="391430"/>
                  <a:pt x="76994" y="392112"/>
                  <a:pt x="83344" y="392906"/>
                </a:cubicBezTo>
                <a:cubicBezTo>
                  <a:pt x="85725" y="394494"/>
                  <a:pt x="88700" y="395434"/>
                  <a:pt x="90488" y="397669"/>
                </a:cubicBezTo>
                <a:cubicBezTo>
                  <a:pt x="92056" y="399629"/>
                  <a:pt x="91746" y="402568"/>
                  <a:pt x="92869" y="404813"/>
                </a:cubicBezTo>
                <a:cubicBezTo>
                  <a:pt x="94149" y="407373"/>
                  <a:pt x="96044" y="409575"/>
                  <a:pt x="97632" y="411956"/>
                </a:cubicBezTo>
                <a:cubicBezTo>
                  <a:pt x="104135" y="431469"/>
                  <a:pt x="92891" y="401281"/>
                  <a:pt x="114300" y="433388"/>
                </a:cubicBezTo>
                <a:cubicBezTo>
                  <a:pt x="115888" y="435769"/>
                  <a:pt x="117039" y="438507"/>
                  <a:pt x="119063" y="440531"/>
                </a:cubicBezTo>
                <a:cubicBezTo>
                  <a:pt x="123680" y="445148"/>
                  <a:pt x="127539" y="445738"/>
                  <a:pt x="133350" y="447675"/>
                </a:cubicBezTo>
                <a:cubicBezTo>
                  <a:pt x="141288" y="446881"/>
                  <a:pt x="151826" y="451223"/>
                  <a:pt x="157163" y="445294"/>
                </a:cubicBezTo>
                <a:cubicBezTo>
                  <a:pt x="161971" y="439952"/>
                  <a:pt x="155875" y="430967"/>
                  <a:pt x="154782" y="423863"/>
                </a:cubicBezTo>
                <a:cubicBezTo>
                  <a:pt x="153002" y="412292"/>
                  <a:pt x="152506" y="417144"/>
                  <a:pt x="150019" y="407194"/>
                </a:cubicBezTo>
                <a:cubicBezTo>
                  <a:pt x="149037" y="403268"/>
                  <a:pt x="148516" y="399239"/>
                  <a:pt x="147638" y="395288"/>
                </a:cubicBezTo>
                <a:cubicBezTo>
                  <a:pt x="146928" y="392093"/>
                  <a:pt x="146051" y="388938"/>
                  <a:pt x="145257" y="385763"/>
                </a:cubicBezTo>
                <a:cubicBezTo>
                  <a:pt x="146665" y="374496"/>
                  <a:pt x="144682" y="367287"/>
                  <a:pt x="152400" y="359569"/>
                </a:cubicBezTo>
                <a:cubicBezTo>
                  <a:pt x="154424" y="357545"/>
                  <a:pt x="156929" y="355968"/>
                  <a:pt x="159544" y="354806"/>
                </a:cubicBezTo>
                <a:cubicBezTo>
                  <a:pt x="164132" y="352767"/>
                  <a:pt x="169069" y="351631"/>
                  <a:pt x="173832" y="350044"/>
                </a:cubicBezTo>
                <a:lnTo>
                  <a:pt x="180975" y="347663"/>
                </a:lnTo>
                <a:lnTo>
                  <a:pt x="188119" y="345281"/>
                </a:lnTo>
                <a:cubicBezTo>
                  <a:pt x="202512" y="348880"/>
                  <a:pt x="194542" y="346629"/>
                  <a:pt x="211932" y="352425"/>
                </a:cubicBezTo>
                <a:lnTo>
                  <a:pt x="219075" y="354806"/>
                </a:lnTo>
                <a:cubicBezTo>
                  <a:pt x="224631" y="354012"/>
                  <a:pt x="230275" y="353687"/>
                  <a:pt x="235744" y="352425"/>
                </a:cubicBezTo>
                <a:cubicBezTo>
                  <a:pt x="240636" y="351296"/>
                  <a:pt x="250032" y="347663"/>
                  <a:pt x="250032" y="347663"/>
                </a:cubicBezTo>
                <a:lnTo>
                  <a:pt x="264319" y="338138"/>
                </a:lnTo>
                <a:cubicBezTo>
                  <a:pt x="266700" y="336550"/>
                  <a:pt x="268748" y="334280"/>
                  <a:pt x="271463" y="333375"/>
                </a:cubicBezTo>
                <a:lnTo>
                  <a:pt x="278607" y="330994"/>
                </a:lnTo>
                <a:cubicBezTo>
                  <a:pt x="281782" y="326231"/>
                  <a:pt x="283369" y="319881"/>
                  <a:pt x="288132" y="316706"/>
                </a:cubicBezTo>
                <a:cubicBezTo>
                  <a:pt x="290513" y="315119"/>
                  <a:pt x="292660" y="313106"/>
                  <a:pt x="295275" y="311944"/>
                </a:cubicBezTo>
                <a:cubicBezTo>
                  <a:pt x="316371" y="302568"/>
                  <a:pt x="330735" y="306123"/>
                  <a:pt x="357188" y="304800"/>
                </a:cubicBezTo>
                <a:cubicBezTo>
                  <a:pt x="361950" y="304006"/>
                  <a:pt x="366696" y="303102"/>
                  <a:pt x="371475" y="302419"/>
                </a:cubicBezTo>
                <a:cubicBezTo>
                  <a:pt x="377810" y="301514"/>
                  <a:pt x="384677" y="302637"/>
                  <a:pt x="390525" y="300038"/>
                </a:cubicBezTo>
                <a:cubicBezTo>
                  <a:pt x="392819" y="299019"/>
                  <a:pt x="392113" y="295275"/>
                  <a:pt x="392907" y="292894"/>
                </a:cubicBezTo>
                <a:cubicBezTo>
                  <a:pt x="386606" y="267698"/>
                  <a:pt x="395160" y="297368"/>
                  <a:pt x="385763" y="276225"/>
                </a:cubicBezTo>
                <a:cubicBezTo>
                  <a:pt x="381403" y="266415"/>
                  <a:pt x="383565" y="260341"/>
                  <a:pt x="373857" y="254794"/>
                </a:cubicBezTo>
                <a:cubicBezTo>
                  <a:pt x="371016" y="253170"/>
                  <a:pt x="367507" y="253207"/>
                  <a:pt x="364332" y="252413"/>
                </a:cubicBezTo>
                <a:cubicBezTo>
                  <a:pt x="353009" y="244864"/>
                  <a:pt x="359906" y="248557"/>
                  <a:pt x="342900" y="242888"/>
                </a:cubicBezTo>
                <a:lnTo>
                  <a:pt x="335757" y="240506"/>
                </a:lnTo>
                <a:lnTo>
                  <a:pt x="328613" y="238125"/>
                </a:lnTo>
                <a:cubicBezTo>
                  <a:pt x="327025" y="235744"/>
                  <a:pt x="325012" y="233596"/>
                  <a:pt x="323850" y="230981"/>
                </a:cubicBezTo>
                <a:cubicBezTo>
                  <a:pt x="321811" y="226394"/>
                  <a:pt x="319088" y="216694"/>
                  <a:pt x="319088" y="216694"/>
                </a:cubicBezTo>
                <a:cubicBezTo>
                  <a:pt x="316152" y="190270"/>
                  <a:pt x="318980" y="202084"/>
                  <a:pt x="311944" y="180975"/>
                </a:cubicBezTo>
                <a:lnTo>
                  <a:pt x="309563" y="173831"/>
                </a:lnTo>
                <a:lnTo>
                  <a:pt x="307182" y="166688"/>
                </a:lnTo>
                <a:cubicBezTo>
                  <a:pt x="307976" y="164307"/>
                  <a:pt x="307995" y="161504"/>
                  <a:pt x="309563" y="159544"/>
                </a:cubicBezTo>
                <a:cubicBezTo>
                  <a:pt x="311351" y="157309"/>
                  <a:pt x="316146" y="157588"/>
                  <a:pt x="316707" y="154781"/>
                </a:cubicBezTo>
                <a:cubicBezTo>
                  <a:pt x="317410" y="151264"/>
                  <a:pt x="315017" y="134733"/>
                  <a:pt x="311944" y="128588"/>
                </a:cubicBezTo>
                <a:cubicBezTo>
                  <a:pt x="310664" y="126028"/>
                  <a:pt x="308462" y="124004"/>
                  <a:pt x="307182" y="121444"/>
                </a:cubicBezTo>
                <a:cubicBezTo>
                  <a:pt x="306059" y="119199"/>
                  <a:pt x="306575" y="116075"/>
                  <a:pt x="304800" y="114300"/>
                </a:cubicBezTo>
                <a:cubicBezTo>
                  <a:pt x="296611" y="106111"/>
                  <a:pt x="292353" y="105388"/>
                  <a:pt x="283369" y="102394"/>
                </a:cubicBezTo>
                <a:cubicBezTo>
                  <a:pt x="258661" y="85921"/>
                  <a:pt x="296905" y="110992"/>
                  <a:pt x="266700" y="92869"/>
                </a:cubicBezTo>
                <a:cubicBezTo>
                  <a:pt x="262462" y="90326"/>
                  <a:pt x="252520" y="81481"/>
                  <a:pt x="245269" y="80963"/>
                </a:cubicBezTo>
                <a:cubicBezTo>
                  <a:pt x="225460" y="79548"/>
                  <a:pt x="205582" y="79375"/>
                  <a:pt x="185738" y="78581"/>
                </a:cubicBezTo>
                <a:cubicBezTo>
                  <a:pt x="174009" y="74672"/>
                  <a:pt x="182118" y="78999"/>
                  <a:pt x="173832" y="69056"/>
                </a:cubicBezTo>
                <a:cubicBezTo>
                  <a:pt x="168902" y="63140"/>
                  <a:pt x="163465" y="59181"/>
                  <a:pt x="157163" y="54769"/>
                </a:cubicBezTo>
                <a:cubicBezTo>
                  <a:pt x="152474" y="51487"/>
                  <a:pt x="142875" y="45244"/>
                  <a:pt x="142875" y="45244"/>
                </a:cubicBezTo>
                <a:cubicBezTo>
                  <a:pt x="142081" y="42863"/>
                  <a:pt x="142269" y="39875"/>
                  <a:pt x="140494" y="38100"/>
                </a:cubicBezTo>
                <a:cubicBezTo>
                  <a:pt x="136447" y="34053"/>
                  <a:pt x="130969" y="31750"/>
                  <a:pt x="126207" y="28575"/>
                </a:cubicBezTo>
                <a:cubicBezTo>
                  <a:pt x="116976" y="22421"/>
                  <a:pt x="121776" y="24718"/>
                  <a:pt x="111919" y="21431"/>
                </a:cubicBezTo>
                <a:cubicBezTo>
                  <a:pt x="95881" y="24105"/>
                  <a:pt x="105172" y="27781"/>
                  <a:pt x="100013" y="28575"/>
                </a:cubicBezTo>
                <a:close/>
              </a:path>
            </a:pathLst>
          </a:custGeom>
          <a:solidFill>
            <a:srgbClr val="1F497D">
              <a:lumMod val="20000"/>
              <a:lumOff val="80000"/>
            </a:srgbClr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0" name="Freeform 479"/>
          <p:cNvSpPr/>
          <p:nvPr/>
        </p:nvSpPr>
        <p:spPr>
          <a:xfrm rot="18368925">
            <a:off x="229956" y="4991842"/>
            <a:ext cx="420764" cy="105418"/>
          </a:xfrm>
          <a:custGeom>
            <a:avLst/>
            <a:gdLst>
              <a:gd name="connsiteX0" fmla="*/ 76200 w 842661"/>
              <a:gd name="connsiteY0" fmla="*/ 2381 h 321752"/>
              <a:gd name="connsiteX1" fmla="*/ 64293 w 842661"/>
              <a:gd name="connsiteY1" fmla="*/ 4762 h 321752"/>
              <a:gd name="connsiteX2" fmla="*/ 21431 w 842661"/>
              <a:gd name="connsiteY2" fmla="*/ 7143 h 321752"/>
              <a:gd name="connsiteX3" fmla="*/ 26193 w 842661"/>
              <a:gd name="connsiteY3" fmla="*/ 28575 h 321752"/>
              <a:gd name="connsiteX4" fmla="*/ 11906 w 842661"/>
              <a:gd name="connsiteY4" fmla="*/ 30956 h 321752"/>
              <a:gd name="connsiteX5" fmla="*/ 4762 w 842661"/>
              <a:gd name="connsiteY5" fmla="*/ 47625 h 321752"/>
              <a:gd name="connsiteX6" fmla="*/ 4762 w 842661"/>
              <a:gd name="connsiteY6" fmla="*/ 147637 h 321752"/>
              <a:gd name="connsiteX7" fmla="*/ 11906 w 842661"/>
              <a:gd name="connsiteY7" fmla="*/ 161925 h 321752"/>
              <a:gd name="connsiteX8" fmla="*/ 26193 w 842661"/>
              <a:gd name="connsiteY8" fmla="*/ 166687 h 321752"/>
              <a:gd name="connsiteX9" fmla="*/ 38100 w 842661"/>
              <a:gd name="connsiteY9" fmla="*/ 178593 h 321752"/>
              <a:gd name="connsiteX10" fmla="*/ 50006 w 842661"/>
              <a:gd name="connsiteY10" fmla="*/ 192881 h 321752"/>
              <a:gd name="connsiteX11" fmla="*/ 40481 w 842661"/>
              <a:gd name="connsiteY11" fmla="*/ 207168 h 321752"/>
              <a:gd name="connsiteX12" fmla="*/ 23812 w 842661"/>
              <a:gd name="connsiteY12" fmla="*/ 223837 h 321752"/>
              <a:gd name="connsiteX13" fmla="*/ 14287 w 842661"/>
              <a:gd name="connsiteY13" fmla="*/ 238125 h 321752"/>
              <a:gd name="connsiteX14" fmla="*/ 7143 w 842661"/>
              <a:gd name="connsiteY14" fmla="*/ 252412 h 321752"/>
              <a:gd name="connsiteX15" fmla="*/ 0 w 842661"/>
              <a:gd name="connsiteY15" fmla="*/ 266700 h 321752"/>
              <a:gd name="connsiteX16" fmla="*/ 7143 w 842661"/>
              <a:gd name="connsiteY16" fmla="*/ 283368 h 321752"/>
              <a:gd name="connsiteX17" fmla="*/ 14287 w 842661"/>
              <a:gd name="connsiteY17" fmla="*/ 285750 h 321752"/>
              <a:gd name="connsiteX18" fmla="*/ 19050 w 842661"/>
              <a:gd name="connsiteY18" fmla="*/ 292893 h 321752"/>
              <a:gd name="connsiteX19" fmla="*/ 33337 w 842661"/>
              <a:gd name="connsiteY19" fmla="*/ 300037 h 321752"/>
              <a:gd name="connsiteX20" fmla="*/ 50006 w 842661"/>
              <a:gd name="connsiteY20" fmla="*/ 307181 h 321752"/>
              <a:gd name="connsiteX21" fmla="*/ 71437 w 842661"/>
              <a:gd name="connsiteY21" fmla="*/ 304800 h 321752"/>
              <a:gd name="connsiteX22" fmla="*/ 78581 w 842661"/>
              <a:gd name="connsiteY22" fmla="*/ 302418 h 321752"/>
              <a:gd name="connsiteX23" fmla="*/ 95250 w 842661"/>
              <a:gd name="connsiteY23" fmla="*/ 297656 h 321752"/>
              <a:gd name="connsiteX24" fmla="*/ 157162 w 842661"/>
              <a:gd name="connsiteY24" fmla="*/ 300037 h 321752"/>
              <a:gd name="connsiteX25" fmla="*/ 178593 w 842661"/>
              <a:gd name="connsiteY25" fmla="*/ 302418 h 321752"/>
              <a:gd name="connsiteX26" fmla="*/ 226218 w 842661"/>
              <a:gd name="connsiteY26" fmla="*/ 304800 h 321752"/>
              <a:gd name="connsiteX27" fmla="*/ 623887 w 842661"/>
              <a:gd name="connsiteY27" fmla="*/ 307181 h 321752"/>
              <a:gd name="connsiteX28" fmla="*/ 640556 w 842661"/>
              <a:gd name="connsiteY28" fmla="*/ 304800 h 321752"/>
              <a:gd name="connsiteX29" fmla="*/ 647700 w 842661"/>
              <a:gd name="connsiteY29" fmla="*/ 302418 h 321752"/>
              <a:gd name="connsiteX30" fmla="*/ 685800 w 842661"/>
              <a:gd name="connsiteY30" fmla="*/ 300037 h 321752"/>
              <a:gd name="connsiteX31" fmla="*/ 719137 w 842661"/>
              <a:gd name="connsiteY31" fmla="*/ 297656 h 321752"/>
              <a:gd name="connsiteX32" fmla="*/ 726281 w 842661"/>
              <a:gd name="connsiteY32" fmla="*/ 295275 h 321752"/>
              <a:gd name="connsiteX33" fmla="*/ 740568 w 842661"/>
              <a:gd name="connsiteY33" fmla="*/ 288131 h 321752"/>
              <a:gd name="connsiteX34" fmla="*/ 750093 w 842661"/>
              <a:gd name="connsiteY34" fmla="*/ 273843 h 321752"/>
              <a:gd name="connsiteX35" fmla="*/ 754856 w 842661"/>
              <a:gd name="connsiteY35" fmla="*/ 259556 h 321752"/>
              <a:gd name="connsiteX36" fmla="*/ 757237 w 842661"/>
              <a:gd name="connsiteY36" fmla="*/ 252412 h 321752"/>
              <a:gd name="connsiteX37" fmla="*/ 750093 w 842661"/>
              <a:gd name="connsiteY37" fmla="*/ 230981 h 321752"/>
              <a:gd name="connsiteX38" fmla="*/ 747712 w 842661"/>
              <a:gd name="connsiteY38" fmla="*/ 223837 h 321752"/>
              <a:gd name="connsiteX39" fmla="*/ 745331 w 842661"/>
              <a:gd name="connsiteY39" fmla="*/ 214312 h 321752"/>
              <a:gd name="connsiteX40" fmla="*/ 747712 w 842661"/>
              <a:gd name="connsiteY40" fmla="*/ 190500 h 321752"/>
              <a:gd name="connsiteX41" fmla="*/ 750093 w 842661"/>
              <a:gd name="connsiteY41" fmla="*/ 183356 h 321752"/>
              <a:gd name="connsiteX42" fmla="*/ 754856 w 842661"/>
              <a:gd name="connsiteY42" fmla="*/ 164306 h 321752"/>
              <a:gd name="connsiteX43" fmla="*/ 757237 w 842661"/>
              <a:gd name="connsiteY43" fmla="*/ 154781 h 321752"/>
              <a:gd name="connsiteX44" fmla="*/ 764381 w 842661"/>
              <a:gd name="connsiteY44" fmla="*/ 152400 h 321752"/>
              <a:gd name="connsiteX45" fmla="*/ 771525 w 842661"/>
              <a:gd name="connsiteY45" fmla="*/ 147637 h 321752"/>
              <a:gd name="connsiteX46" fmla="*/ 783431 w 842661"/>
              <a:gd name="connsiteY46" fmla="*/ 142875 h 321752"/>
              <a:gd name="connsiteX47" fmla="*/ 788193 w 842661"/>
              <a:gd name="connsiteY47" fmla="*/ 135731 h 321752"/>
              <a:gd name="connsiteX48" fmla="*/ 785812 w 842661"/>
              <a:gd name="connsiteY48" fmla="*/ 128587 h 321752"/>
              <a:gd name="connsiteX49" fmla="*/ 778668 w 842661"/>
              <a:gd name="connsiteY49" fmla="*/ 114300 h 321752"/>
              <a:gd name="connsiteX50" fmla="*/ 781050 w 842661"/>
              <a:gd name="connsiteY50" fmla="*/ 92868 h 321752"/>
              <a:gd name="connsiteX51" fmla="*/ 802481 w 842661"/>
              <a:gd name="connsiteY51" fmla="*/ 85725 h 321752"/>
              <a:gd name="connsiteX52" fmla="*/ 812006 w 842661"/>
              <a:gd name="connsiteY52" fmla="*/ 80962 h 321752"/>
              <a:gd name="connsiteX53" fmla="*/ 819150 w 842661"/>
              <a:gd name="connsiteY53" fmla="*/ 78581 h 321752"/>
              <a:gd name="connsiteX54" fmla="*/ 826293 w 842661"/>
              <a:gd name="connsiteY54" fmla="*/ 73818 h 321752"/>
              <a:gd name="connsiteX55" fmla="*/ 831056 w 842661"/>
              <a:gd name="connsiteY55" fmla="*/ 66675 h 321752"/>
              <a:gd name="connsiteX56" fmla="*/ 838200 w 842661"/>
              <a:gd name="connsiteY56" fmla="*/ 64293 h 321752"/>
              <a:gd name="connsiteX57" fmla="*/ 838200 w 842661"/>
              <a:gd name="connsiteY57" fmla="*/ 21431 h 321752"/>
              <a:gd name="connsiteX58" fmla="*/ 831056 w 842661"/>
              <a:gd name="connsiteY58" fmla="*/ 19050 h 321752"/>
              <a:gd name="connsiteX59" fmla="*/ 823912 w 842661"/>
              <a:gd name="connsiteY59" fmla="*/ 21431 h 321752"/>
              <a:gd name="connsiteX60" fmla="*/ 792956 w 842661"/>
              <a:gd name="connsiteY60" fmla="*/ 19050 h 321752"/>
              <a:gd name="connsiteX61" fmla="*/ 771525 w 842661"/>
              <a:gd name="connsiteY61" fmla="*/ 14287 h 321752"/>
              <a:gd name="connsiteX62" fmla="*/ 750093 w 842661"/>
              <a:gd name="connsiteY62" fmla="*/ 11906 h 321752"/>
              <a:gd name="connsiteX63" fmla="*/ 673893 w 842661"/>
              <a:gd name="connsiteY63" fmla="*/ 14287 h 321752"/>
              <a:gd name="connsiteX64" fmla="*/ 666750 w 842661"/>
              <a:gd name="connsiteY64" fmla="*/ 16668 h 321752"/>
              <a:gd name="connsiteX65" fmla="*/ 611981 w 842661"/>
              <a:gd name="connsiteY65" fmla="*/ 23812 h 321752"/>
              <a:gd name="connsiteX66" fmla="*/ 366712 w 842661"/>
              <a:gd name="connsiteY66" fmla="*/ 21431 h 321752"/>
              <a:gd name="connsiteX67" fmla="*/ 283368 w 842661"/>
              <a:gd name="connsiteY67" fmla="*/ 16668 h 321752"/>
              <a:gd name="connsiteX68" fmla="*/ 264318 w 842661"/>
              <a:gd name="connsiteY68" fmla="*/ 11906 h 321752"/>
              <a:gd name="connsiteX69" fmla="*/ 252412 w 842661"/>
              <a:gd name="connsiteY69" fmla="*/ 7143 h 321752"/>
              <a:gd name="connsiteX70" fmla="*/ 233362 w 842661"/>
              <a:gd name="connsiteY70" fmla="*/ 4762 h 321752"/>
              <a:gd name="connsiteX71" fmla="*/ 152400 w 842661"/>
              <a:gd name="connsiteY71" fmla="*/ 2381 h 321752"/>
              <a:gd name="connsiteX72" fmla="*/ 130968 w 842661"/>
              <a:gd name="connsiteY72" fmla="*/ 0 h 321752"/>
              <a:gd name="connsiteX73" fmla="*/ 76200 w 842661"/>
              <a:gd name="connsiteY73" fmla="*/ 2381 h 321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</a:cxnLst>
            <a:rect l="l" t="t" r="r" b="b"/>
            <a:pathLst>
              <a:path w="842661" h="321752">
                <a:moveTo>
                  <a:pt x="76200" y="2381"/>
                </a:moveTo>
                <a:cubicBezTo>
                  <a:pt x="65088" y="3175"/>
                  <a:pt x="68325" y="4411"/>
                  <a:pt x="64293" y="4762"/>
                </a:cubicBezTo>
                <a:cubicBezTo>
                  <a:pt x="50037" y="6001"/>
                  <a:pt x="34663" y="1695"/>
                  <a:pt x="21431" y="7143"/>
                </a:cubicBezTo>
                <a:cubicBezTo>
                  <a:pt x="18975" y="8155"/>
                  <a:pt x="25015" y="25040"/>
                  <a:pt x="26193" y="28575"/>
                </a:cubicBezTo>
                <a:cubicBezTo>
                  <a:pt x="21431" y="29369"/>
                  <a:pt x="16224" y="28797"/>
                  <a:pt x="11906" y="30956"/>
                </a:cubicBezTo>
                <a:cubicBezTo>
                  <a:pt x="7207" y="33306"/>
                  <a:pt x="5688" y="43919"/>
                  <a:pt x="4762" y="47625"/>
                </a:cubicBezTo>
                <a:cubicBezTo>
                  <a:pt x="916" y="93787"/>
                  <a:pt x="784" y="81993"/>
                  <a:pt x="4762" y="147637"/>
                </a:cubicBezTo>
                <a:cubicBezTo>
                  <a:pt x="4956" y="150841"/>
                  <a:pt x="9276" y="160281"/>
                  <a:pt x="11906" y="161925"/>
                </a:cubicBezTo>
                <a:cubicBezTo>
                  <a:pt x="16163" y="164586"/>
                  <a:pt x="26193" y="166687"/>
                  <a:pt x="26193" y="166687"/>
                </a:cubicBezTo>
                <a:cubicBezTo>
                  <a:pt x="39288" y="175417"/>
                  <a:pt x="28180" y="166689"/>
                  <a:pt x="38100" y="178593"/>
                </a:cubicBezTo>
                <a:cubicBezTo>
                  <a:pt x="53375" y="196922"/>
                  <a:pt x="38184" y="175149"/>
                  <a:pt x="50006" y="192881"/>
                </a:cubicBezTo>
                <a:cubicBezTo>
                  <a:pt x="45050" y="212706"/>
                  <a:pt x="51993" y="194012"/>
                  <a:pt x="40481" y="207168"/>
                </a:cubicBezTo>
                <a:cubicBezTo>
                  <a:pt x="24746" y="225150"/>
                  <a:pt x="38499" y="218942"/>
                  <a:pt x="23812" y="223837"/>
                </a:cubicBezTo>
                <a:cubicBezTo>
                  <a:pt x="19628" y="236391"/>
                  <a:pt x="24197" y="226234"/>
                  <a:pt x="14287" y="238125"/>
                </a:cubicBezTo>
                <a:cubicBezTo>
                  <a:pt x="5760" y="248357"/>
                  <a:pt x="12511" y="241676"/>
                  <a:pt x="7143" y="252412"/>
                </a:cubicBezTo>
                <a:cubicBezTo>
                  <a:pt x="-2086" y="270870"/>
                  <a:pt x="5983" y="248750"/>
                  <a:pt x="0" y="266700"/>
                </a:cubicBezTo>
                <a:cubicBezTo>
                  <a:pt x="1430" y="272420"/>
                  <a:pt x="2004" y="279257"/>
                  <a:pt x="7143" y="283368"/>
                </a:cubicBezTo>
                <a:cubicBezTo>
                  <a:pt x="9103" y="284936"/>
                  <a:pt x="11906" y="284956"/>
                  <a:pt x="14287" y="285750"/>
                </a:cubicBezTo>
                <a:cubicBezTo>
                  <a:pt x="15875" y="288131"/>
                  <a:pt x="17026" y="290869"/>
                  <a:pt x="19050" y="292893"/>
                </a:cubicBezTo>
                <a:cubicBezTo>
                  <a:pt x="24773" y="298616"/>
                  <a:pt x="26555" y="297130"/>
                  <a:pt x="33337" y="300037"/>
                </a:cubicBezTo>
                <a:cubicBezTo>
                  <a:pt x="53935" y="308865"/>
                  <a:pt x="33252" y="301597"/>
                  <a:pt x="50006" y="307181"/>
                </a:cubicBezTo>
                <a:cubicBezTo>
                  <a:pt x="57150" y="306387"/>
                  <a:pt x="64347" y="305982"/>
                  <a:pt x="71437" y="304800"/>
                </a:cubicBezTo>
                <a:cubicBezTo>
                  <a:pt x="73913" y="304387"/>
                  <a:pt x="76167" y="303108"/>
                  <a:pt x="78581" y="302418"/>
                </a:cubicBezTo>
                <a:cubicBezTo>
                  <a:pt x="99538" y="296430"/>
                  <a:pt x="78101" y="303372"/>
                  <a:pt x="95250" y="297656"/>
                </a:cubicBezTo>
                <a:lnTo>
                  <a:pt x="157162" y="300037"/>
                </a:lnTo>
                <a:cubicBezTo>
                  <a:pt x="164338" y="300447"/>
                  <a:pt x="171422" y="301923"/>
                  <a:pt x="178593" y="302418"/>
                </a:cubicBezTo>
                <a:cubicBezTo>
                  <a:pt x="194450" y="303512"/>
                  <a:pt x="210343" y="304006"/>
                  <a:pt x="226218" y="304800"/>
                </a:cubicBezTo>
                <a:cubicBezTo>
                  <a:pt x="367709" y="340169"/>
                  <a:pt x="238723" y="309603"/>
                  <a:pt x="623887" y="307181"/>
                </a:cubicBezTo>
                <a:cubicBezTo>
                  <a:pt x="629443" y="306387"/>
                  <a:pt x="635052" y="305901"/>
                  <a:pt x="640556" y="304800"/>
                </a:cubicBezTo>
                <a:cubicBezTo>
                  <a:pt x="643017" y="304308"/>
                  <a:pt x="645204" y="302681"/>
                  <a:pt x="647700" y="302418"/>
                </a:cubicBezTo>
                <a:cubicBezTo>
                  <a:pt x="660355" y="301086"/>
                  <a:pt x="673103" y="300883"/>
                  <a:pt x="685800" y="300037"/>
                </a:cubicBezTo>
                <a:lnTo>
                  <a:pt x="719137" y="297656"/>
                </a:lnTo>
                <a:cubicBezTo>
                  <a:pt x="721518" y="296862"/>
                  <a:pt x="724036" y="296398"/>
                  <a:pt x="726281" y="295275"/>
                </a:cubicBezTo>
                <a:cubicBezTo>
                  <a:pt x="744748" y="286041"/>
                  <a:pt x="722612" y="294116"/>
                  <a:pt x="740568" y="288131"/>
                </a:cubicBezTo>
                <a:cubicBezTo>
                  <a:pt x="748449" y="264493"/>
                  <a:pt x="735227" y="300603"/>
                  <a:pt x="750093" y="273843"/>
                </a:cubicBezTo>
                <a:cubicBezTo>
                  <a:pt x="752531" y="269455"/>
                  <a:pt x="753268" y="264318"/>
                  <a:pt x="754856" y="259556"/>
                </a:cubicBezTo>
                <a:lnTo>
                  <a:pt x="757237" y="252412"/>
                </a:lnTo>
                <a:lnTo>
                  <a:pt x="750093" y="230981"/>
                </a:lnTo>
                <a:cubicBezTo>
                  <a:pt x="749299" y="228600"/>
                  <a:pt x="748321" y="226272"/>
                  <a:pt x="747712" y="223837"/>
                </a:cubicBezTo>
                <a:lnTo>
                  <a:pt x="745331" y="214312"/>
                </a:lnTo>
                <a:cubicBezTo>
                  <a:pt x="746125" y="206375"/>
                  <a:pt x="746499" y="198384"/>
                  <a:pt x="747712" y="190500"/>
                </a:cubicBezTo>
                <a:cubicBezTo>
                  <a:pt x="748094" y="188019"/>
                  <a:pt x="749433" y="185778"/>
                  <a:pt x="750093" y="183356"/>
                </a:cubicBezTo>
                <a:cubicBezTo>
                  <a:pt x="751815" y="177041"/>
                  <a:pt x="753268" y="170656"/>
                  <a:pt x="754856" y="164306"/>
                </a:cubicBezTo>
                <a:cubicBezTo>
                  <a:pt x="755650" y="161131"/>
                  <a:pt x="754132" y="155816"/>
                  <a:pt x="757237" y="154781"/>
                </a:cubicBezTo>
                <a:lnTo>
                  <a:pt x="764381" y="152400"/>
                </a:lnTo>
                <a:cubicBezTo>
                  <a:pt x="766762" y="150812"/>
                  <a:pt x="768965" y="148917"/>
                  <a:pt x="771525" y="147637"/>
                </a:cubicBezTo>
                <a:cubicBezTo>
                  <a:pt x="775348" y="145725"/>
                  <a:pt x="779953" y="145359"/>
                  <a:pt x="783431" y="142875"/>
                </a:cubicBezTo>
                <a:cubicBezTo>
                  <a:pt x="785760" y="141212"/>
                  <a:pt x="786606" y="138112"/>
                  <a:pt x="788193" y="135731"/>
                </a:cubicBezTo>
                <a:cubicBezTo>
                  <a:pt x="787399" y="133350"/>
                  <a:pt x="786934" y="130832"/>
                  <a:pt x="785812" y="128587"/>
                </a:cubicBezTo>
                <a:cubicBezTo>
                  <a:pt x="776576" y="110112"/>
                  <a:pt x="784658" y="132264"/>
                  <a:pt x="778668" y="114300"/>
                </a:cubicBezTo>
                <a:cubicBezTo>
                  <a:pt x="779462" y="107156"/>
                  <a:pt x="776448" y="98390"/>
                  <a:pt x="781050" y="92868"/>
                </a:cubicBezTo>
                <a:cubicBezTo>
                  <a:pt x="785871" y="87083"/>
                  <a:pt x="795746" y="89093"/>
                  <a:pt x="802481" y="85725"/>
                </a:cubicBezTo>
                <a:cubicBezTo>
                  <a:pt x="805656" y="84137"/>
                  <a:pt x="808743" y="82360"/>
                  <a:pt x="812006" y="80962"/>
                </a:cubicBezTo>
                <a:cubicBezTo>
                  <a:pt x="814313" y="79973"/>
                  <a:pt x="816769" y="79375"/>
                  <a:pt x="819150" y="78581"/>
                </a:cubicBezTo>
                <a:cubicBezTo>
                  <a:pt x="821531" y="76993"/>
                  <a:pt x="824269" y="75842"/>
                  <a:pt x="826293" y="73818"/>
                </a:cubicBezTo>
                <a:cubicBezTo>
                  <a:pt x="828317" y="71794"/>
                  <a:pt x="828821" y="68463"/>
                  <a:pt x="831056" y="66675"/>
                </a:cubicBezTo>
                <a:cubicBezTo>
                  <a:pt x="833016" y="65107"/>
                  <a:pt x="835819" y="65087"/>
                  <a:pt x="838200" y="64293"/>
                </a:cubicBezTo>
                <a:cubicBezTo>
                  <a:pt x="843512" y="48356"/>
                  <a:pt x="844752" y="47641"/>
                  <a:pt x="838200" y="21431"/>
                </a:cubicBezTo>
                <a:cubicBezTo>
                  <a:pt x="837591" y="18996"/>
                  <a:pt x="833437" y="19844"/>
                  <a:pt x="831056" y="19050"/>
                </a:cubicBezTo>
                <a:cubicBezTo>
                  <a:pt x="828675" y="19844"/>
                  <a:pt x="826422" y="21431"/>
                  <a:pt x="823912" y="21431"/>
                </a:cubicBezTo>
                <a:cubicBezTo>
                  <a:pt x="813563" y="21431"/>
                  <a:pt x="803242" y="20193"/>
                  <a:pt x="792956" y="19050"/>
                </a:cubicBezTo>
                <a:cubicBezTo>
                  <a:pt x="771868" y="16707"/>
                  <a:pt x="789806" y="17099"/>
                  <a:pt x="771525" y="14287"/>
                </a:cubicBezTo>
                <a:cubicBezTo>
                  <a:pt x="764421" y="13194"/>
                  <a:pt x="757237" y="12700"/>
                  <a:pt x="750093" y="11906"/>
                </a:cubicBezTo>
                <a:cubicBezTo>
                  <a:pt x="724693" y="12700"/>
                  <a:pt x="699264" y="12837"/>
                  <a:pt x="673893" y="14287"/>
                </a:cubicBezTo>
                <a:cubicBezTo>
                  <a:pt x="671387" y="14430"/>
                  <a:pt x="669211" y="16176"/>
                  <a:pt x="666750" y="16668"/>
                </a:cubicBezTo>
                <a:cubicBezTo>
                  <a:pt x="640896" y="21839"/>
                  <a:pt x="637469" y="21495"/>
                  <a:pt x="611981" y="23812"/>
                </a:cubicBezTo>
                <a:lnTo>
                  <a:pt x="366712" y="21431"/>
                </a:lnTo>
                <a:cubicBezTo>
                  <a:pt x="340372" y="21006"/>
                  <a:pt x="310121" y="18580"/>
                  <a:pt x="283368" y="16668"/>
                </a:cubicBezTo>
                <a:cubicBezTo>
                  <a:pt x="245644" y="4093"/>
                  <a:pt x="321812" y="29154"/>
                  <a:pt x="264318" y="11906"/>
                </a:cubicBezTo>
                <a:cubicBezTo>
                  <a:pt x="260224" y="10678"/>
                  <a:pt x="256577" y="8104"/>
                  <a:pt x="252412" y="7143"/>
                </a:cubicBezTo>
                <a:cubicBezTo>
                  <a:pt x="246176" y="5704"/>
                  <a:pt x="239754" y="5066"/>
                  <a:pt x="233362" y="4762"/>
                </a:cubicBezTo>
                <a:cubicBezTo>
                  <a:pt x="206394" y="3478"/>
                  <a:pt x="179387" y="3175"/>
                  <a:pt x="152400" y="2381"/>
                </a:cubicBezTo>
                <a:cubicBezTo>
                  <a:pt x="145256" y="1587"/>
                  <a:pt x="138156" y="0"/>
                  <a:pt x="130968" y="0"/>
                </a:cubicBezTo>
                <a:cubicBezTo>
                  <a:pt x="110315" y="0"/>
                  <a:pt x="87312" y="1587"/>
                  <a:pt x="76200" y="2381"/>
                </a:cubicBezTo>
                <a:close/>
              </a:path>
            </a:pathLst>
          </a:custGeom>
          <a:solidFill>
            <a:srgbClr val="1F497D">
              <a:lumMod val="60000"/>
              <a:lumOff val="40000"/>
            </a:srgbClr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481" name="TextBox 480"/>
          <p:cNvSpPr txBox="1"/>
          <p:nvPr/>
        </p:nvSpPr>
        <p:spPr>
          <a:xfrm>
            <a:off x="431170" y="5000573"/>
            <a:ext cx="360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GU</a:t>
            </a:r>
          </a:p>
        </p:txBody>
      </p:sp>
      <p:sp>
        <p:nvSpPr>
          <p:cNvPr id="482" name="TextBox 481"/>
          <p:cNvSpPr txBox="1"/>
          <p:nvPr/>
        </p:nvSpPr>
        <p:spPr>
          <a:xfrm>
            <a:off x="8475943" y="5589031"/>
            <a:ext cx="360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PR</a:t>
            </a:r>
          </a:p>
        </p:txBody>
      </p:sp>
      <p:grpSp>
        <p:nvGrpSpPr>
          <p:cNvPr id="483" name="Group 482"/>
          <p:cNvGrpSpPr/>
          <p:nvPr/>
        </p:nvGrpSpPr>
        <p:grpSpPr>
          <a:xfrm>
            <a:off x="826136" y="4977232"/>
            <a:ext cx="494001" cy="242681"/>
            <a:chOff x="1352971" y="4822307"/>
            <a:chExt cx="494001" cy="242681"/>
          </a:xfrm>
        </p:grpSpPr>
        <p:pic>
          <p:nvPicPr>
            <p:cNvPr id="484" name="Picture 5" descr="http://ts2.mm.bing.net/th?&amp;id=HN.608006922186326235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2971" y="4833589"/>
              <a:ext cx="465904" cy="231399"/>
            </a:xfrm>
            <a:prstGeom prst="rect">
              <a:avLst/>
            </a:prstGeom>
            <a:solidFill>
              <a:srgbClr val="1F497D">
                <a:lumMod val="50000"/>
              </a:srgbClr>
            </a:solidFill>
            <a:ln w="12700"/>
          </p:spPr>
        </p:pic>
        <p:sp>
          <p:nvSpPr>
            <p:cNvPr id="485" name="TextBox 484"/>
            <p:cNvSpPr txBox="1"/>
            <p:nvPr/>
          </p:nvSpPr>
          <p:spPr>
            <a:xfrm>
              <a:off x="1381069" y="4822307"/>
              <a:ext cx="465903" cy="228600"/>
            </a:xfrm>
            <a:prstGeom prst="rect">
              <a:avLst/>
            </a:prstGeom>
            <a:solidFill>
              <a:srgbClr val="1F497D">
                <a:lumMod val="20000"/>
                <a:lumOff val="80000"/>
              </a:srgbClr>
            </a:solidFill>
            <a:ln w="12700" cap="flat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>
              <a:defPPr>
                <a:defRPr lang="en-US"/>
              </a:defPPr>
            </a:lstStyle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AS</a:t>
              </a:r>
            </a:p>
          </p:txBody>
        </p:sp>
      </p:grpSp>
      <p:sp>
        <p:nvSpPr>
          <p:cNvPr id="486" name="TextBox 485"/>
          <p:cNvSpPr txBox="1"/>
          <p:nvPr/>
        </p:nvSpPr>
        <p:spPr>
          <a:xfrm>
            <a:off x="337719" y="4175417"/>
            <a:ext cx="3601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</a:t>
            </a:r>
          </a:p>
        </p:txBody>
      </p:sp>
      <p:sp>
        <p:nvSpPr>
          <p:cNvPr id="487" name="TextBox 486"/>
          <p:cNvSpPr txBox="1"/>
          <p:nvPr/>
        </p:nvSpPr>
        <p:spPr>
          <a:xfrm>
            <a:off x="843730" y="4637689"/>
            <a:ext cx="498665" cy="287114"/>
          </a:xfrm>
          <a:prstGeom prst="rect">
            <a:avLst/>
          </a:prstGeom>
          <a:solidFill>
            <a:srgbClr val="EEECE1">
              <a:alpha val="63000"/>
            </a:srgbClr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MP / CNMI</a:t>
            </a:r>
          </a:p>
        </p:txBody>
      </p:sp>
      <p:sp>
        <p:nvSpPr>
          <p:cNvPr id="488" name="TextBox 487"/>
          <p:cNvSpPr txBox="1"/>
          <p:nvPr/>
        </p:nvSpPr>
        <p:spPr>
          <a:xfrm>
            <a:off x="2396464" y="1361664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WA</a:t>
            </a:r>
          </a:p>
        </p:txBody>
      </p:sp>
      <p:graphicFrame>
        <p:nvGraphicFramePr>
          <p:cNvPr id="489" name="Table 4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2636031"/>
              </p:ext>
            </p:extLst>
          </p:nvPr>
        </p:nvGraphicFramePr>
        <p:xfrm>
          <a:off x="8648700" y="2749816"/>
          <a:ext cx="302534" cy="609600"/>
        </p:xfrm>
        <a:graphic>
          <a:graphicData uri="http://schemas.openxmlformats.org/drawingml/2006/table">
            <a:tbl>
              <a:tblPr/>
              <a:tblGrid>
                <a:gridCol w="302534"/>
              </a:tblGrid>
              <a:tr h="808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000" b="1" i="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Arial Narrow"/>
                          <a:ea typeface="+mn-ea"/>
                          <a:cs typeface="+mn-cs"/>
                        </a:rPr>
                        <a:t>DC</a:t>
                      </a:r>
                      <a:endParaRPr lang="en-US" sz="1000" b="1" i="0" u="none" strike="noStrike" kern="1200" dirty="0">
                        <a:solidFill>
                          <a:schemeClr val="bg1"/>
                        </a:solidFill>
                        <a:effectLst/>
                        <a:latin typeface="Arial Narrow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</a:tr>
              <a:tr h="808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DE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60000"/>
                        <a:lumOff val="40000"/>
                      </a:srgbClr>
                    </a:solidFill>
                  </a:tcPr>
                </a:tc>
              </a:tr>
              <a:tr h="808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Arial Narrow"/>
                        </a:rPr>
                        <a:t>MD</a:t>
                      </a:r>
                      <a:endParaRPr lang="en-US" sz="1000" b="1" i="0" u="none" strike="noStrike" dirty="0">
                        <a:solidFill>
                          <a:schemeClr val="bg1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</a:tr>
              <a:tr h="8082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/>
                        </a:rPr>
                        <a:t>RI</a:t>
                      </a:r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 Narrow"/>
                      </a:endParaRPr>
                    </a:p>
                  </a:txBody>
                  <a:tcPr marL="0" marR="0" marT="0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20000"/>
                        <a:lumOff val="80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490" name="TextBox 489"/>
          <p:cNvSpPr txBox="1"/>
          <p:nvPr/>
        </p:nvSpPr>
        <p:spPr>
          <a:xfrm>
            <a:off x="6778480" y="4278719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AL</a:t>
            </a:r>
          </a:p>
        </p:txBody>
      </p:sp>
      <p:sp>
        <p:nvSpPr>
          <p:cNvPr id="491" name="TextBox 490"/>
          <p:cNvSpPr txBox="1"/>
          <p:nvPr/>
        </p:nvSpPr>
        <p:spPr>
          <a:xfrm>
            <a:off x="682425" y="1523774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AK</a:t>
            </a:r>
          </a:p>
        </p:txBody>
      </p:sp>
      <p:sp>
        <p:nvSpPr>
          <p:cNvPr id="492" name="TextBox 491"/>
          <p:cNvSpPr txBox="1"/>
          <p:nvPr/>
        </p:nvSpPr>
        <p:spPr>
          <a:xfrm>
            <a:off x="3121422" y="3866337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AZ</a:t>
            </a:r>
          </a:p>
        </p:txBody>
      </p:sp>
      <p:sp>
        <p:nvSpPr>
          <p:cNvPr id="493" name="TextBox 492"/>
          <p:cNvSpPr txBox="1"/>
          <p:nvPr/>
        </p:nvSpPr>
        <p:spPr>
          <a:xfrm>
            <a:off x="5857238" y="3943352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</a:rPr>
              <a:t>AR</a:t>
            </a:r>
          </a:p>
        </p:txBody>
      </p:sp>
      <p:sp>
        <p:nvSpPr>
          <p:cNvPr id="494" name="TextBox 493"/>
          <p:cNvSpPr txBox="1"/>
          <p:nvPr/>
        </p:nvSpPr>
        <p:spPr>
          <a:xfrm>
            <a:off x="2034545" y="3247687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CA</a:t>
            </a:r>
          </a:p>
        </p:txBody>
      </p:sp>
      <p:sp>
        <p:nvSpPr>
          <p:cNvPr id="495" name="TextBox 494"/>
          <p:cNvSpPr txBox="1"/>
          <p:nvPr/>
        </p:nvSpPr>
        <p:spPr>
          <a:xfrm>
            <a:off x="4005166" y="3131878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CO</a:t>
            </a:r>
          </a:p>
        </p:txBody>
      </p:sp>
      <p:sp>
        <p:nvSpPr>
          <p:cNvPr id="496" name="TextBox 495"/>
          <p:cNvSpPr txBox="1"/>
          <p:nvPr/>
        </p:nvSpPr>
        <p:spPr>
          <a:xfrm>
            <a:off x="8429145" y="2372377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CT</a:t>
            </a:r>
          </a:p>
        </p:txBody>
      </p:sp>
      <p:sp>
        <p:nvSpPr>
          <p:cNvPr id="497" name="TextBox 496"/>
          <p:cNvSpPr txBox="1"/>
          <p:nvPr/>
        </p:nvSpPr>
        <p:spPr>
          <a:xfrm>
            <a:off x="7705694" y="5036286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FL</a:t>
            </a:r>
          </a:p>
        </p:txBody>
      </p:sp>
      <p:sp>
        <p:nvSpPr>
          <p:cNvPr id="498" name="TextBox 497"/>
          <p:cNvSpPr txBox="1"/>
          <p:nvPr/>
        </p:nvSpPr>
        <p:spPr>
          <a:xfrm>
            <a:off x="7271851" y="4272702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GA</a:t>
            </a:r>
          </a:p>
        </p:txBody>
      </p:sp>
      <p:sp>
        <p:nvSpPr>
          <p:cNvPr id="499" name="TextBox 498"/>
          <p:cNvSpPr txBox="1"/>
          <p:nvPr/>
        </p:nvSpPr>
        <p:spPr>
          <a:xfrm>
            <a:off x="3021006" y="2226999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ID</a:t>
            </a:r>
          </a:p>
        </p:txBody>
      </p:sp>
      <p:sp>
        <p:nvSpPr>
          <p:cNvPr id="500" name="TextBox 499"/>
          <p:cNvSpPr txBox="1"/>
          <p:nvPr/>
        </p:nvSpPr>
        <p:spPr>
          <a:xfrm>
            <a:off x="6247764" y="2942980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IL</a:t>
            </a:r>
          </a:p>
        </p:txBody>
      </p:sp>
      <p:sp>
        <p:nvSpPr>
          <p:cNvPr id="501" name="TextBox 500"/>
          <p:cNvSpPr txBox="1"/>
          <p:nvPr/>
        </p:nvSpPr>
        <p:spPr>
          <a:xfrm>
            <a:off x="6731819" y="2967513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</a:t>
            </a:r>
          </a:p>
        </p:txBody>
      </p:sp>
      <p:sp>
        <p:nvSpPr>
          <p:cNvPr id="502" name="TextBox 501"/>
          <p:cNvSpPr txBox="1"/>
          <p:nvPr/>
        </p:nvSpPr>
        <p:spPr>
          <a:xfrm>
            <a:off x="5673200" y="2702333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IA</a:t>
            </a:r>
          </a:p>
        </p:txBody>
      </p:sp>
      <p:sp>
        <p:nvSpPr>
          <p:cNvPr id="503" name="TextBox 502"/>
          <p:cNvSpPr txBox="1"/>
          <p:nvPr/>
        </p:nvSpPr>
        <p:spPr>
          <a:xfrm>
            <a:off x="5006665" y="3272482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KS</a:t>
            </a:r>
          </a:p>
        </p:txBody>
      </p:sp>
      <p:sp>
        <p:nvSpPr>
          <p:cNvPr id="504" name="TextBox 503"/>
          <p:cNvSpPr txBox="1"/>
          <p:nvPr/>
        </p:nvSpPr>
        <p:spPr>
          <a:xfrm>
            <a:off x="6961956" y="3367780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KY</a:t>
            </a:r>
          </a:p>
        </p:txBody>
      </p:sp>
      <p:sp>
        <p:nvSpPr>
          <p:cNvPr id="505" name="TextBox 504"/>
          <p:cNvSpPr txBox="1"/>
          <p:nvPr/>
        </p:nvSpPr>
        <p:spPr>
          <a:xfrm>
            <a:off x="5996300" y="4750201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LA</a:t>
            </a:r>
          </a:p>
        </p:txBody>
      </p:sp>
      <p:sp>
        <p:nvSpPr>
          <p:cNvPr id="506" name="TextBox 505"/>
          <p:cNvSpPr txBox="1"/>
          <p:nvPr/>
        </p:nvSpPr>
        <p:spPr>
          <a:xfrm>
            <a:off x="8719557" y="1607885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</a:t>
            </a:r>
          </a:p>
        </p:txBody>
      </p:sp>
      <p:sp>
        <p:nvSpPr>
          <p:cNvPr id="507" name="TextBox 506"/>
          <p:cNvSpPr txBox="1"/>
          <p:nvPr/>
        </p:nvSpPr>
        <p:spPr>
          <a:xfrm>
            <a:off x="8428241" y="2235556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MA</a:t>
            </a:r>
          </a:p>
        </p:txBody>
      </p:sp>
      <p:sp>
        <p:nvSpPr>
          <p:cNvPr id="508" name="TextBox 507"/>
          <p:cNvSpPr txBox="1"/>
          <p:nvPr/>
        </p:nvSpPr>
        <p:spPr>
          <a:xfrm>
            <a:off x="6879524" y="2406299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</a:t>
            </a:r>
          </a:p>
        </p:txBody>
      </p:sp>
      <p:sp>
        <p:nvSpPr>
          <p:cNvPr id="509" name="TextBox 508"/>
          <p:cNvSpPr txBox="1"/>
          <p:nvPr/>
        </p:nvSpPr>
        <p:spPr>
          <a:xfrm>
            <a:off x="5554669" y="1884833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MN</a:t>
            </a:r>
          </a:p>
        </p:txBody>
      </p:sp>
      <p:sp>
        <p:nvSpPr>
          <p:cNvPr id="510" name="TextBox 509"/>
          <p:cNvSpPr txBox="1"/>
          <p:nvPr/>
        </p:nvSpPr>
        <p:spPr>
          <a:xfrm>
            <a:off x="6323242" y="4282227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MS</a:t>
            </a:r>
          </a:p>
        </p:txBody>
      </p:sp>
      <p:sp>
        <p:nvSpPr>
          <p:cNvPr id="511" name="TextBox 510"/>
          <p:cNvSpPr txBox="1"/>
          <p:nvPr/>
        </p:nvSpPr>
        <p:spPr>
          <a:xfrm>
            <a:off x="5825424" y="3304603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MO</a:t>
            </a:r>
          </a:p>
        </p:txBody>
      </p:sp>
      <p:sp>
        <p:nvSpPr>
          <p:cNvPr id="512" name="TextBox 511"/>
          <p:cNvSpPr txBox="1"/>
          <p:nvPr/>
        </p:nvSpPr>
        <p:spPr>
          <a:xfrm>
            <a:off x="3649927" y="1685590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MT</a:t>
            </a:r>
          </a:p>
        </p:txBody>
      </p:sp>
      <p:sp>
        <p:nvSpPr>
          <p:cNvPr id="513" name="TextBox 512"/>
          <p:cNvSpPr txBox="1"/>
          <p:nvPr/>
        </p:nvSpPr>
        <p:spPr>
          <a:xfrm>
            <a:off x="4937402" y="2753235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NE</a:t>
            </a:r>
          </a:p>
        </p:txBody>
      </p:sp>
      <p:sp>
        <p:nvSpPr>
          <p:cNvPr id="514" name="TextBox 513"/>
          <p:cNvSpPr txBox="1"/>
          <p:nvPr/>
        </p:nvSpPr>
        <p:spPr>
          <a:xfrm>
            <a:off x="2582855" y="2849584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NV</a:t>
            </a:r>
          </a:p>
        </p:txBody>
      </p:sp>
      <p:sp>
        <p:nvSpPr>
          <p:cNvPr id="515" name="TextBox 514"/>
          <p:cNvSpPr txBox="1"/>
          <p:nvPr/>
        </p:nvSpPr>
        <p:spPr>
          <a:xfrm>
            <a:off x="8503851" y="2059826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NH</a:t>
            </a:r>
          </a:p>
        </p:txBody>
      </p:sp>
      <p:sp>
        <p:nvSpPr>
          <p:cNvPr id="516" name="TextBox 515"/>
          <p:cNvSpPr txBox="1"/>
          <p:nvPr/>
        </p:nvSpPr>
        <p:spPr>
          <a:xfrm>
            <a:off x="8247979" y="2793825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NJ</a:t>
            </a:r>
          </a:p>
        </p:txBody>
      </p:sp>
      <p:sp>
        <p:nvSpPr>
          <p:cNvPr id="517" name="TextBox 516"/>
          <p:cNvSpPr txBox="1"/>
          <p:nvPr/>
        </p:nvSpPr>
        <p:spPr>
          <a:xfrm>
            <a:off x="3890494" y="3947429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NM</a:t>
            </a:r>
          </a:p>
        </p:txBody>
      </p:sp>
      <p:sp>
        <p:nvSpPr>
          <p:cNvPr id="518" name="TextBox 517"/>
          <p:cNvSpPr txBox="1"/>
          <p:nvPr/>
        </p:nvSpPr>
        <p:spPr>
          <a:xfrm>
            <a:off x="8047956" y="2239797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NY</a:t>
            </a:r>
          </a:p>
        </p:txBody>
      </p:sp>
      <p:sp>
        <p:nvSpPr>
          <p:cNvPr id="519" name="TextBox 518"/>
          <p:cNvSpPr txBox="1"/>
          <p:nvPr/>
        </p:nvSpPr>
        <p:spPr>
          <a:xfrm>
            <a:off x="7806742" y="3594846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NC</a:t>
            </a:r>
          </a:p>
        </p:txBody>
      </p:sp>
      <p:sp>
        <p:nvSpPr>
          <p:cNvPr id="520" name="TextBox 519"/>
          <p:cNvSpPr txBox="1"/>
          <p:nvPr/>
        </p:nvSpPr>
        <p:spPr>
          <a:xfrm>
            <a:off x="4802906" y="1751908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ND</a:t>
            </a:r>
          </a:p>
        </p:txBody>
      </p:sp>
      <p:sp>
        <p:nvSpPr>
          <p:cNvPr id="521" name="TextBox 520"/>
          <p:cNvSpPr txBox="1"/>
          <p:nvPr/>
        </p:nvSpPr>
        <p:spPr>
          <a:xfrm>
            <a:off x="7128590" y="2881175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OH</a:t>
            </a:r>
          </a:p>
        </p:txBody>
      </p:sp>
      <p:sp>
        <p:nvSpPr>
          <p:cNvPr id="522" name="TextBox 521"/>
          <p:cNvSpPr txBox="1"/>
          <p:nvPr/>
        </p:nvSpPr>
        <p:spPr>
          <a:xfrm>
            <a:off x="5156477" y="3864982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OK</a:t>
            </a:r>
          </a:p>
        </p:txBody>
      </p:sp>
      <p:sp>
        <p:nvSpPr>
          <p:cNvPr id="523" name="TextBox 522"/>
          <p:cNvSpPr txBox="1"/>
          <p:nvPr/>
        </p:nvSpPr>
        <p:spPr>
          <a:xfrm>
            <a:off x="2253620" y="1931811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OR</a:t>
            </a:r>
          </a:p>
        </p:txBody>
      </p:sp>
      <p:sp>
        <p:nvSpPr>
          <p:cNvPr id="524" name="TextBox 523"/>
          <p:cNvSpPr txBox="1"/>
          <p:nvPr/>
        </p:nvSpPr>
        <p:spPr>
          <a:xfrm>
            <a:off x="7812229" y="2637452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PA</a:t>
            </a:r>
          </a:p>
        </p:txBody>
      </p:sp>
      <p:sp>
        <p:nvSpPr>
          <p:cNvPr id="525" name="TextBox 524"/>
          <p:cNvSpPr txBox="1"/>
          <p:nvPr/>
        </p:nvSpPr>
        <p:spPr>
          <a:xfrm>
            <a:off x="7619329" y="3948205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SC</a:t>
            </a:r>
          </a:p>
        </p:txBody>
      </p:sp>
      <p:sp>
        <p:nvSpPr>
          <p:cNvPr id="526" name="TextBox 525"/>
          <p:cNvSpPr txBox="1"/>
          <p:nvPr/>
        </p:nvSpPr>
        <p:spPr>
          <a:xfrm>
            <a:off x="4787589" y="2187421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SD</a:t>
            </a:r>
          </a:p>
        </p:txBody>
      </p:sp>
      <p:sp>
        <p:nvSpPr>
          <p:cNvPr id="527" name="TextBox 526"/>
          <p:cNvSpPr txBox="1"/>
          <p:nvPr/>
        </p:nvSpPr>
        <p:spPr>
          <a:xfrm>
            <a:off x="6742344" y="3721944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TN</a:t>
            </a:r>
          </a:p>
        </p:txBody>
      </p:sp>
      <p:sp>
        <p:nvSpPr>
          <p:cNvPr id="528" name="TextBox 527"/>
          <p:cNvSpPr txBox="1"/>
          <p:nvPr/>
        </p:nvSpPr>
        <p:spPr>
          <a:xfrm>
            <a:off x="4937400" y="4569098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TX</a:t>
            </a:r>
          </a:p>
        </p:txBody>
      </p:sp>
      <p:sp>
        <p:nvSpPr>
          <p:cNvPr id="529" name="TextBox 528"/>
          <p:cNvSpPr txBox="1"/>
          <p:nvPr/>
        </p:nvSpPr>
        <p:spPr>
          <a:xfrm>
            <a:off x="3240081" y="3026396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UT</a:t>
            </a:r>
          </a:p>
        </p:txBody>
      </p:sp>
      <p:sp>
        <p:nvSpPr>
          <p:cNvPr id="530" name="TextBox 529"/>
          <p:cNvSpPr txBox="1"/>
          <p:nvPr/>
        </p:nvSpPr>
        <p:spPr>
          <a:xfrm>
            <a:off x="8325328" y="1932036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VT</a:t>
            </a:r>
          </a:p>
        </p:txBody>
      </p:sp>
      <p:sp>
        <p:nvSpPr>
          <p:cNvPr id="531" name="TextBox 530"/>
          <p:cNvSpPr txBox="1"/>
          <p:nvPr/>
        </p:nvSpPr>
        <p:spPr>
          <a:xfrm>
            <a:off x="7841710" y="3264510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VA</a:t>
            </a:r>
          </a:p>
        </p:txBody>
      </p:sp>
      <p:sp>
        <p:nvSpPr>
          <p:cNvPr id="532" name="TextBox 531"/>
          <p:cNvSpPr txBox="1"/>
          <p:nvPr/>
        </p:nvSpPr>
        <p:spPr>
          <a:xfrm>
            <a:off x="7443668" y="3131689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WV</a:t>
            </a:r>
          </a:p>
        </p:txBody>
      </p:sp>
      <p:sp>
        <p:nvSpPr>
          <p:cNvPr id="533" name="TextBox 532"/>
          <p:cNvSpPr txBox="1"/>
          <p:nvPr/>
        </p:nvSpPr>
        <p:spPr>
          <a:xfrm>
            <a:off x="6192382" y="2200525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>
                    <a:lumMod val="95000"/>
                  </a:prstClr>
                </a:solidFill>
                <a:effectLst/>
                <a:uLnTx/>
                <a:uFillTx/>
              </a:rPr>
              <a:t>WI</a:t>
            </a:r>
          </a:p>
        </p:txBody>
      </p:sp>
      <p:sp>
        <p:nvSpPr>
          <p:cNvPr id="534" name="TextBox 533"/>
          <p:cNvSpPr txBox="1"/>
          <p:nvPr/>
        </p:nvSpPr>
        <p:spPr>
          <a:xfrm>
            <a:off x="3890493" y="2456112"/>
            <a:ext cx="43815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WY</a:t>
            </a:r>
          </a:p>
        </p:txBody>
      </p:sp>
      <p:sp>
        <p:nvSpPr>
          <p:cNvPr id="535" name="TextBox 534"/>
          <p:cNvSpPr txBox="1"/>
          <p:nvPr/>
        </p:nvSpPr>
        <p:spPr>
          <a:xfrm>
            <a:off x="8400489" y="5894689"/>
            <a:ext cx="465903" cy="228600"/>
          </a:xfrm>
          <a:prstGeom prst="rect">
            <a:avLst/>
          </a:prstGeom>
          <a:solidFill>
            <a:srgbClr val="1F497D">
              <a:lumMod val="60000"/>
              <a:lumOff val="40000"/>
            </a:srgbClr>
          </a:solidFill>
          <a:ln w="12700" cap="flat">
            <a:solidFill>
              <a:srgbClr val="000000"/>
            </a:solidFill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VI</a:t>
            </a:r>
          </a:p>
        </p:txBody>
      </p:sp>
      <p:sp>
        <p:nvSpPr>
          <p:cNvPr id="536" name="Rectangle 535"/>
          <p:cNvSpPr/>
          <p:nvPr/>
        </p:nvSpPr>
        <p:spPr>
          <a:xfrm>
            <a:off x="5051433" y="5568461"/>
            <a:ext cx="370471" cy="229752"/>
          </a:xfrm>
          <a:prstGeom prst="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</a:t>
            </a:r>
          </a:p>
        </p:txBody>
      </p:sp>
      <p:sp>
        <p:nvSpPr>
          <p:cNvPr id="537" name="TextBox 536"/>
          <p:cNvSpPr txBox="1"/>
          <p:nvPr/>
        </p:nvSpPr>
        <p:spPr>
          <a:xfrm>
            <a:off x="5442068" y="5498310"/>
            <a:ext cx="2420701" cy="4076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5) Remaining Initial Consultation meetings scheduled in 2014</a:t>
            </a:r>
          </a:p>
        </p:txBody>
      </p:sp>
      <p:sp>
        <p:nvSpPr>
          <p:cNvPr id="538" name="Rectangle 537"/>
          <p:cNvSpPr/>
          <p:nvPr/>
        </p:nvSpPr>
        <p:spPr>
          <a:xfrm>
            <a:off x="5066936" y="6041040"/>
            <a:ext cx="370471" cy="229752"/>
          </a:xfrm>
          <a:prstGeom prst="rect">
            <a:avLst/>
          </a:prstGeom>
          <a:solidFill>
            <a:srgbClr val="92D050"/>
          </a:solidFill>
          <a:ln w="127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0</a:t>
            </a:r>
          </a:p>
        </p:txBody>
      </p:sp>
      <p:sp>
        <p:nvSpPr>
          <p:cNvPr id="539" name="TextBox 538"/>
          <p:cNvSpPr txBox="1"/>
          <p:nvPr/>
        </p:nvSpPr>
        <p:spPr>
          <a:xfrm>
            <a:off x="5442331" y="5970889"/>
            <a:ext cx="2305759" cy="4062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6) Additional Initial Consultation </a:t>
            </a:r>
          </a:p>
          <a:p>
            <a:pPr marL="0" marR="0" lvl="0" indent="0" defTabSz="914400" eaLnBrk="1" fontAlgn="auto" latinLnBrk="0" hangingPunct="1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Meeting being scheduled in 2014</a:t>
            </a:r>
          </a:p>
        </p:txBody>
      </p:sp>
      <p:graphicFrame>
        <p:nvGraphicFramePr>
          <p:cNvPr id="540" name="Table 5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102631260"/>
              </p:ext>
            </p:extLst>
          </p:nvPr>
        </p:nvGraphicFramePr>
        <p:xfrm>
          <a:off x="204099" y="2061671"/>
          <a:ext cx="1411160" cy="2031991"/>
        </p:xfrm>
        <a:graphic>
          <a:graphicData uri="http://schemas.openxmlformats.org/drawingml/2006/table">
            <a:tbl>
              <a:tblPr/>
              <a:tblGrid>
                <a:gridCol w="369760"/>
                <a:gridCol w="1041400"/>
              </a:tblGrid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sng" strike="noStrike" dirty="0" smtClean="0">
                          <a:effectLst/>
                        </a:rPr>
                        <a:t>State</a:t>
                      </a:r>
                      <a:endParaRPr lang="en-US" sz="1200" b="1" i="0" u="sng" strike="noStrike" dirty="0">
                        <a:solidFill>
                          <a:srgbClr val="1F4E7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1" u="sng" strike="noStrike" dirty="0" smtClean="0">
                          <a:effectLst/>
                        </a:rPr>
                        <a:t>Meet</a:t>
                      </a:r>
                      <a:endParaRPr lang="en-US" sz="1200" b="1" i="0" u="sng" strike="noStrike" dirty="0">
                        <a:solidFill>
                          <a:srgbClr val="1F4E78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MD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7-29-2014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MN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9-24-2014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</a:tr>
              <a:tr h="14510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OR</a:t>
                      </a:r>
                      <a:endParaRPr lang="en-US" sz="12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10-08-2014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1F497D">
                        <a:lumMod val="75000"/>
                      </a:srgbClr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WA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10-16-2014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MT</a:t>
                      </a:r>
                      <a:endParaRPr lang="en-US" sz="120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10-29-2014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</a:tr>
              <a:tr h="2273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UT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11-06-2014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</a:tr>
              <a:tr h="22732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PR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/>
                        </a:rPr>
                        <a:t>11-12-2014</a:t>
                      </a:r>
                      <a:endParaRPr lang="en-US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lumMod val="50000"/>
                      </a:srgbClr>
                    </a:solidFill>
                  </a:tcPr>
                </a:tc>
              </a:tr>
              <a:tr h="2000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 smtClean="0">
                          <a:effectLst/>
                        </a:rPr>
                        <a:t>IA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11-18-2014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</a:tr>
              <a:tr h="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algn="ctr" defTabSz="914400" rtl="0" eaLnBrk="1" fontAlgn="ctr" latinLnBrk="0" hangingPunct="1"/>
                      <a:r>
                        <a:rPr lang="en-US" sz="12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12-12-2014</a:t>
                      </a:r>
                      <a:endParaRPr lang="en-US" sz="1200" u="none" strike="noStrike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9646">
                        <a:lumMod val="40000"/>
                        <a:lumOff val="60000"/>
                      </a:srgb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74210136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Key </a:t>
            </a:r>
            <a:r>
              <a:rPr lang="en-US" dirty="0" smtClean="0"/>
              <a:t>Findings and Topics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7</a:t>
            </a:r>
            <a:r>
              <a:rPr lang="en-US" dirty="0" smtClean="0"/>
              <a:t> </a:t>
            </a:r>
            <a:r>
              <a:rPr lang="en-US" dirty="0"/>
              <a:t>States </a:t>
            </a:r>
            <a:r>
              <a:rPr lang="en-US" dirty="0" smtClean="0"/>
              <a:t>evaluated: </a:t>
            </a:r>
            <a:r>
              <a:rPr lang="en-US" dirty="0"/>
              <a:t>MD, MN, OR, WA, </a:t>
            </a:r>
            <a:r>
              <a:rPr lang="en-US" dirty="0" smtClean="0"/>
              <a:t>MT, UT, PR</a:t>
            </a:r>
            <a:endParaRPr lang="en-US" dirty="0"/>
          </a:p>
          <a:p>
            <a:r>
              <a:rPr lang="en-US" dirty="0"/>
              <a:t>Approximate</a:t>
            </a:r>
            <a:r>
              <a:rPr lang="en-US" strike="sngStrike" dirty="0"/>
              <a:t> </a:t>
            </a:r>
            <a:r>
              <a:rPr lang="en-US" dirty="0"/>
              <a:t>number of participants: </a:t>
            </a:r>
            <a:r>
              <a:rPr lang="en-US" dirty="0" smtClean="0"/>
              <a:t>570</a:t>
            </a:r>
            <a:r>
              <a:rPr lang="en-US" dirty="0"/>
              <a:t>.  Average number per state: </a:t>
            </a:r>
            <a:r>
              <a:rPr lang="en-US" dirty="0" smtClean="0"/>
              <a:t>81</a:t>
            </a:r>
            <a:endParaRPr lang="en-US" dirty="0"/>
          </a:p>
          <a:p>
            <a:r>
              <a:rPr lang="en-US" dirty="0"/>
              <a:t>Use cases discussed included: 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sz="1200" dirty="0" smtClean="0"/>
          </a:p>
          <a:p>
            <a:r>
              <a:rPr lang="en-US" dirty="0"/>
              <a:t>Recurring topics of interest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73906" y="3136899"/>
            <a:ext cx="3159919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28600" lvl="1" indent="-228600">
              <a:buFont typeface="Calibri" panose="020F0502020204030204" pitchFamily="34" charset="0"/>
              <a:buChar char="−"/>
            </a:pPr>
            <a:r>
              <a:rPr lang="en-US" dirty="0"/>
              <a:t>Mall </a:t>
            </a:r>
            <a:r>
              <a:rPr lang="en-US" dirty="0" smtClean="0"/>
              <a:t>shooting</a:t>
            </a:r>
          </a:p>
          <a:p>
            <a:pPr marL="228600" lvl="1" indent="-228600">
              <a:buFont typeface="Calibri" panose="020F0502020204030204" pitchFamily="34" charset="0"/>
              <a:buChar char="−"/>
            </a:pPr>
            <a:r>
              <a:rPr lang="en-US" dirty="0" smtClean="0"/>
              <a:t>Wild fire</a:t>
            </a:r>
          </a:p>
          <a:p>
            <a:pPr marL="228600" lvl="1" indent="-228600">
              <a:buFont typeface="Calibri" panose="020F0502020204030204" pitchFamily="34" charset="0"/>
              <a:buChar char="−"/>
            </a:pPr>
            <a:r>
              <a:rPr lang="en-US" dirty="0" smtClean="0"/>
              <a:t>National </a:t>
            </a:r>
            <a:r>
              <a:rPr lang="en-US" dirty="0"/>
              <a:t>level sporting </a:t>
            </a:r>
            <a:r>
              <a:rPr lang="en-US" dirty="0" smtClean="0"/>
              <a:t>event</a:t>
            </a:r>
          </a:p>
          <a:p>
            <a:pPr marL="228600" lvl="1" indent="-228600">
              <a:buFont typeface="Calibri" panose="020F0502020204030204" pitchFamily="34" charset="0"/>
              <a:buChar char="−"/>
            </a:pPr>
            <a:r>
              <a:rPr lang="en-US" dirty="0" smtClean="0"/>
              <a:t>Bridge </a:t>
            </a:r>
            <a:r>
              <a:rPr lang="en-US" dirty="0"/>
              <a:t>collapse over </a:t>
            </a:r>
            <a:r>
              <a:rPr lang="en-US" dirty="0" smtClean="0"/>
              <a:t>water</a:t>
            </a:r>
          </a:p>
          <a:p>
            <a:pPr marL="228600" lvl="1" indent="-228600">
              <a:buFont typeface="Calibri" panose="020F0502020204030204" pitchFamily="34" charset="0"/>
              <a:buChar char="−"/>
            </a:pPr>
            <a:r>
              <a:rPr lang="en-US" dirty="0" smtClean="0"/>
              <a:t>Building Fire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21828" y="3178173"/>
            <a:ext cx="2947987" cy="147732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28600" lvl="1" indent="-228600">
              <a:buFont typeface="Calibri" panose="020F0502020204030204" pitchFamily="34" charset="0"/>
              <a:buChar char="−"/>
            </a:pPr>
            <a:r>
              <a:rPr lang="en-US" dirty="0" smtClean="0"/>
              <a:t>Mudslide</a:t>
            </a:r>
          </a:p>
          <a:p>
            <a:pPr marL="228600" lvl="1" indent="-228600">
              <a:buFont typeface="Calibri" panose="020F0502020204030204" pitchFamily="34" charset="0"/>
              <a:buChar char="−"/>
            </a:pPr>
            <a:r>
              <a:rPr lang="en-US" dirty="0" smtClean="0"/>
              <a:t>Fugitive tracking</a:t>
            </a:r>
          </a:p>
          <a:p>
            <a:pPr marL="228600" lvl="1" indent="-228600">
              <a:buFont typeface="Calibri" panose="020F0502020204030204" pitchFamily="34" charset="0"/>
              <a:buChar char="−"/>
            </a:pPr>
            <a:r>
              <a:rPr lang="en-US" dirty="0" smtClean="0"/>
              <a:t>Super Bowl parade</a:t>
            </a:r>
          </a:p>
          <a:p>
            <a:pPr marL="228600" lvl="1" indent="-228600">
              <a:buFont typeface="Calibri" panose="020F0502020204030204" pitchFamily="34" charset="0"/>
              <a:buChar char="−"/>
            </a:pPr>
            <a:r>
              <a:rPr lang="en-US" dirty="0" smtClean="0"/>
              <a:t>Flooding</a:t>
            </a:r>
          </a:p>
          <a:p>
            <a:pPr marL="228600" lvl="1" indent="-228600">
              <a:buFont typeface="Calibri" panose="020F0502020204030204" pitchFamily="34" charset="0"/>
              <a:buChar char="−"/>
            </a:pPr>
            <a:r>
              <a:rPr lang="en-US" dirty="0" smtClean="0"/>
              <a:t>Hospital shooting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73905" y="5012372"/>
            <a:ext cx="3925095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28600" lvl="1" indent="-228600">
              <a:buFont typeface="Calibri" panose="020F0502020204030204" pitchFamily="34" charset="0"/>
              <a:buChar char="−"/>
            </a:pPr>
            <a:r>
              <a:rPr lang="en-US" dirty="0"/>
              <a:t>Affordability </a:t>
            </a:r>
            <a:endParaRPr lang="en-US" dirty="0" smtClean="0"/>
          </a:p>
          <a:p>
            <a:pPr marL="228600" lvl="1" indent="-228600">
              <a:buFont typeface="Calibri" panose="020F0502020204030204" pitchFamily="34" charset="0"/>
              <a:buChar char="−"/>
            </a:pPr>
            <a:r>
              <a:rPr lang="en-US" dirty="0"/>
              <a:t>Rural coverage </a:t>
            </a:r>
            <a:endParaRPr lang="en-US" dirty="0" smtClean="0"/>
          </a:p>
          <a:p>
            <a:pPr marL="228600" lvl="1" indent="-228600">
              <a:buFont typeface="Calibri" panose="020F0502020204030204" pitchFamily="34" charset="0"/>
              <a:buChar char="−"/>
            </a:pPr>
            <a:r>
              <a:rPr lang="en-US" dirty="0"/>
              <a:t>Coordination with federal agencies </a:t>
            </a:r>
            <a:endParaRPr lang="en-US" dirty="0" smtClean="0"/>
          </a:p>
          <a:p>
            <a:pPr marL="228600" lvl="1" indent="-228600">
              <a:buFont typeface="Calibri" panose="020F0502020204030204" pitchFamily="34" charset="0"/>
              <a:buChar char="−"/>
            </a:pPr>
            <a:r>
              <a:rPr lang="en-US" dirty="0"/>
              <a:t>Geo-fencing</a:t>
            </a: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621828" y="5012372"/>
            <a:ext cx="2947987" cy="1200329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marL="228600" lvl="1" indent="-228600">
              <a:buFont typeface="Calibri" panose="020F0502020204030204" pitchFamily="34" charset="0"/>
              <a:buChar char="−"/>
            </a:pPr>
            <a:r>
              <a:rPr lang="en-US" dirty="0"/>
              <a:t>Cyber security </a:t>
            </a:r>
            <a:endParaRPr lang="en-US" dirty="0" smtClean="0"/>
          </a:p>
          <a:p>
            <a:pPr marL="228600" lvl="1" indent="-228600">
              <a:buFont typeface="Calibri" panose="020F0502020204030204" pitchFamily="34" charset="0"/>
              <a:buChar char="−"/>
            </a:pPr>
            <a:r>
              <a:rPr lang="en-US" dirty="0" err="1"/>
              <a:t>Deployables</a:t>
            </a:r>
            <a:endParaRPr lang="en-US" dirty="0"/>
          </a:p>
          <a:p>
            <a:pPr marL="228600" lvl="1" indent="-228600">
              <a:buFont typeface="Calibri" panose="020F0502020204030204" pitchFamily="34" charset="0"/>
              <a:buChar char="−"/>
            </a:pPr>
            <a:r>
              <a:rPr lang="en-US" dirty="0"/>
              <a:t>Tribal coverage </a:t>
            </a:r>
            <a:endParaRPr lang="en-US" dirty="0" smtClean="0"/>
          </a:p>
          <a:p>
            <a:pPr marL="228600" lvl="1" indent="-228600">
              <a:buFont typeface="Calibri" panose="020F0502020204030204" pitchFamily="34" charset="0"/>
              <a:buChar char="−"/>
            </a:pPr>
            <a:r>
              <a:rPr lang="en-US" dirty="0"/>
              <a:t>Use of existing assets</a:t>
            </a:r>
            <a:endParaRPr lang="en-US" sz="20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13, 2014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1D051-25B9-436F-9B34-D83A7F1E4039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90070044"/>
      </p:ext>
    </p:extLst>
  </p:cSld>
  <p:clrMapOvr>
    <a:masterClrMapping/>
  </p:clrMapOvr>
  <mc:AlternateContent>
    <mc:Choice xmlns:mc="http://schemas.openxmlformats.org/markup-compatibility/2006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:a="http://schemas.openxmlformats.org/drawingml/2006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</TotalTime>
  <Words>993</Words>
  <Application>Microsoft Macintosh PowerPoint</Application>
  <PresentationFormat>On-screen Show (4:3)</PresentationFormat>
  <Paragraphs>305</Paragraphs>
  <Slides>14</Slides>
  <Notes>14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FirstNet Update</vt:lpstr>
      <vt:lpstr>Technology Update</vt:lpstr>
      <vt:lpstr>PSCR QoS/Priority/Pre-Emption Testing Update</vt:lpstr>
      <vt:lpstr>Public Safety LTE Deployments</vt:lpstr>
      <vt:lpstr>State Consultation and State Plans </vt:lpstr>
      <vt:lpstr>Updated State Consultation Approach</vt:lpstr>
      <vt:lpstr>State Plan Overview</vt:lpstr>
      <vt:lpstr>Tracker – State Consultation Activities As of November 13, 2014</vt:lpstr>
      <vt:lpstr>Key Findings and Topics</vt:lpstr>
      <vt:lpstr>RFI and Public Notice and Comment Preliminary Summary</vt:lpstr>
      <vt:lpstr>Initial Results</vt:lpstr>
      <vt:lpstr>Outreach</vt:lpstr>
      <vt:lpstr>Stay Involved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Savoy</dc:creator>
  <cp:lastModifiedBy>James Russell</cp:lastModifiedBy>
  <cp:revision>35</cp:revision>
  <dcterms:created xsi:type="dcterms:W3CDTF">2014-11-11T19:11:18Z</dcterms:created>
  <dcterms:modified xsi:type="dcterms:W3CDTF">2014-11-11T19:11:53Z</dcterms:modified>
</cp:coreProperties>
</file>