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5"/>
    <p:sldMasterId id="2147483668" r:id="rId6"/>
    <p:sldMasterId id="2147483680" r:id="rId7"/>
  </p:sldMasterIdLst>
  <p:notesMasterIdLst>
    <p:notesMasterId r:id="rId9"/>
  </p:notesMasterIdLst>
  <p:handoutMasterIdLst>
    <p:handoutMasterId r:id="rId10"/>
  </p:handoutMasterIdLst>
  <p:sldIdLst>
    <p:sldId id="733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nnen, Jaime" initials="JL" lastIdx="3" clrIdx="0"/>
  <p:cmAuthor id="1" name="Brunelle, Julie " initials="JAB" lastIdx="13" clrIdx="1"/>
  <p:cmAuthor id="2" name="EC" initials="EC" lastIdx="2" clrIdx="2"/>
  <p:cmAuthor id="3" name="Jordan, Alexandra (CTR)" initials="JA(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40" autoAdjust="0"/>
    <p:restoredTop sz="79408" autoAdjust="0"/>
  </p:normalViewPr>
  <p:slideViewPr>
    <p:cSldViewPr>
      <p:cViewPr>
        <p:scale>
          <a:sx n="70" d="100"/>
          <a:sy n="70" d="100"/>
        </p:scale>
        <p:origin x="-752" y="-2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554"/>
    </p:cViewPr>
  </p:sorterViewPr>
  <p:notesViewPr>
    <p:cSldViewPr>
      <p:cViewPr varScale="1">
        <p:scale>
          <a:sx n="66" d="100"/>
          <a:sy n="66" d="100"/>
        </p:scale>
        <p:origin x="-2790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slideMaster" Target="slideMasters/slideMaster3.xml"/><Relationship Id="rId8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78069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CD0FBA-01E1-4B53-A54D-E391989BA16A}" type="datetimeFigureOut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F2CEF8D-AF70-40D8-888B-DDEB267D6F8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5005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description SAFECOM’s reorganization (i.e., transition to a committee structure)</a:t>
            </a:r>
            <a:endParaRPr lang="en-US" sz="11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41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7F71C-D678-4F04-8AE6-F7CF846584BC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3" descr="SAFECOM EC.bmp"/>
          <p:cNvPicPr>
            <a:picLocks noChangeAspect="1"/>
          </p:cNvPicPr>
          <p:nvPr userDrawn="1"/>
        </p:nvPicPr>
        <p:blipFill>
          <a:blip r:embed="rId2" cstate="print">
            <a:extLst/>
          </a:blip>
          <a:srcRect b="35870"/>
          <a:stretch>
            <a:fillRect/>
          </a:stretch>
        </p:blipFill>
        <p:spPr bwMode="auto">
          <a:xfrm>
            <a:off x="1" y="-152400"/>
            <a:ext cx="9144000" cy="44958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B9B6-47A6-42E9-9931-F1AAC0B24BC3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40482-B9C4-497F-9EA8-3883C9BA977A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4" y="0"/>
            <a:ext cx="8950325" cy="809625"/>
          </a:xfrm>
        </p:spPr>
        <p:txBody>
          <a:bodyPr/>
          <a:lstStyle>
            <a:lvl1pPr>
              <a:defRPr b="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70644-1AE2-4517-843E-8415C24F0E0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028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687CB-036E-4F53-9504-D52D282A314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751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0"/>
            <a:ext cx="40386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0386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735CC7-9D2C-45A7-9852-A9DCD067896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8727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68880-873F-4EED-9E04-DF6DCBF2327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9623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00FA7-E4C0-408E-8D37-4D4C64C6C2D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0512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92B683-9393-4590-8F83-54E6D1937FE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84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BD28A-F2A2-469A-BB1E-D294241FA38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8357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E9B70-8BF3-482C-871E-97C98F7E9CE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03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AFC4-3773-4571-A073-F13795B52D57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INT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3" descr="SAFECOM EC.bmp"/>
          <p:cNvPicPr>
            <a:picLocks noChangeAspect="1"/>
          </p:cNvPicPr>
          <p:nvPr userDrawn="1"/>
        </p:nvPicPr>
        <p:blipFill rotWithShape="1">
          <a:blip r:embed="rId3" cstate="print">
            <a:extLst/>
          </a:blip>
          <a:srcRect l="25814" t="40090" r="27442" b="35870"/>
          <a:stretch/>
        </p:blipFill>
        <p:spPr bwMode="auto">
          <a:xfrm>
            <a:off x="1143000" y="5629940"/>
            <a:ext cx="1568587" cy="61846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05B25-ECFF-492B-BF98-50F09B0FA37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5618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60575" cy="5922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5922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C7C97-4BC9-4304-B32C-E4A463F8AC3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29936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890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04900"/>
            <a:ext cx="8229600" cy="4818063"/>
          </a:xfrm>
        </p:spPr>
        <p:txBody>
          <a:bodyPr/>
          <a:lstStyle>
            <a:lvl1pPr marL="0" indent="0">
              <a:buClr>
                <a:srgbClr val="333333"/>
              </a:buClr>
              <a:buNone/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D59611-07B2-49A8-BB95-19B2FD064634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8263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24" y="0"/>
            <a:ext cx="8950325" cy="809625"/>
          </a:xfrm>
        </p:spPr>
        <p:txBody>
          <a:bodyPr/>
          <a:lstStyle>
            <a:lvl1pPr>
              <a:defRPr b="0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3BCF2F-735E-475E-9F22-95856D0814B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A8BB0-59F8-4522-88A7-E8C57955004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04900"/>
            <a:ext cx="40386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04900"/>
            <a:ext cx="4038600" cy="48180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1CC49-D47A-4FE0-97DB-52E1B1AFC23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33C4-4AD6-431C-80DC-B0B5CC4E850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9CEF8D-B4BF-4C43-8A22-BE061B0DDD2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494-7121-40BE-BA99-71FFE4C21F9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50B9-711D-452C-82FE-554A6EF5AF6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A1AB8-D460-431D-B08F-0F7E451DC513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90FF4F-7A0E-4274-BEC3-763292E5E15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EA5E1-7434-4996-997C-112CDD9784F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0"/>
            <a:ext cx="2060575" cy="5922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29325" cy="5922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1D637-469D-4C7C-8AB9-5BE7E0FEF1BC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" y="0"/>
            <a:ext cx="8229600" cy="8905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04900"/>
            <a:ext cx="8229600" cy="4818063"/>
          </a:xfrm>
        </p:spPr>
        <p:txBody>
          <a:bodyPr/>
          <a:lstStyle>
            <a:lvl1pPr marL="0" indent="0">
              <a:buClr>
                <a:srgbClr val="333333"/>
              </a:buClr>
              <a:buNone/>
              <a:defRPr>
                <a:solidFill>
                  <a:srgbClr val="333333"/>
                </a:solidFill>
              </a:defRPr>
            </a:lvl1pPr>
            <a:lvl2pPr>
              <a:defRPr>
                <a:solidFill>
                  <a:srgbClr val="333333"/>
                </a:solidFill>
              </a:defRPr>
            </a:lvl2pPr>
            <a:lvl3pPr>
              <a:defRPr>
                <a:solidFill>
                  <a:srgbClr val="333333"/>
                </a:solidFill>
              </a:defRPr>
            </a:lvl3pPr>
            <a:lvl4pPr>
              <a:defRPr>
                <a:solidFill>
                  <a:srgbClr val="333333"/>
                </a:solidFill>
              </a:defRPr>
            </a:lvl4pPr>
            <a:lvl5pPr>
              <a:defRPr sz="2000">
                <a:solidFill>
                  <a:srgbClr val="333333"/>
                </a:solidFill>
              </a:defRPr>
            </a:lvl5pPr>
          </a:lstStyle>
          <a:p>
            <a:pPr lvl="0"/>
            <a:r>
              <a:rPr lang="en-US" noProof="0" dirty="0" smtClean="0"/>
              <a:t>Click icon to add table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CB590-266E-40E5-8517-7BC0689BA8D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69400" cy="148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94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492375"/>
            <a:ext cx="5048249" cy="3346450"/>
          </a:xfrm>
        </p:spPr>
        <p:txBody>
          <a:bodyPr/>
          <a:lstStyle>
            <a:lvl1pPr>
              <a:defRPr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2314574" y="514351"/>
            <a:ext cx="3829051" cy="1181100"/>
          </a:xfrm>
        </p:spPr>
        <p:txBody>
          <a:bodyPr wrap="none" lIns="0" tIns="91440" rIns="0" bIns="0"/>
          <a:lstStyle/>
          <a:p>
            <a:r>
              <a:rPr lang="en-US" dirty="0" smtClean="0"/>
              <a:t>Homeland </a:t>
            </a:r>
          </a:p>
          <a:p>
            <a:r>
              <a:rPr lang="en-US" dirty="0" smtClean="0"/>
              <a:t>Security </a:t>
            </a:r>
          </a:p>
          <a:p>
            <a:endParaRPr lang="en-US" dirty="0" smtClean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3091A1-7DBF-4F95-ADB9-6D4489F3AB3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F3B47-EAB5-4A53-9B48-01DCFB16E737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6" descr="INT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3" descr="SAFECOM EC.bmp"/>
          <p:cNvPicPr>
            <a:picLocks noChangeAspect="1"/>
          </p:cNvPicPr>
          <p:nvPr userDrawn="1"/>
        </p:nvPicPr>
        <p:blipFill rotWithShape="1">
          <a:blip r:embed="rId3" cstate="print">
            <a:extLst/>
          </a:blip>
          <a:srcRect l="25814" t="40090" r="27442" b="35870"/>
          <a:stretch/>
        </p:blipFill>
        <p:spPr bwMode="auto">
          <a:xfrm>
            <a:off x="1143000" y="5629940"/>
            <a:ext cx="1568587" cy="61846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CD5CD-146D-4C8D-97B6-222487A5025A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6" descr="INT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SAFECOM EC.bmp"/>
          <p:cNvPicPr>
            <a:picLocks noChangeAspect="1"/>
          </p:cNvPicPr>
          <p:nvPr userDrawn="1"/>
        </p:nvPicPr>
        <p:blipFill rotWithShape="1">
          <a:blip r:embed="rId3" cstate="print">
            <a:extLst/>
          </a:blip>
          <a:srcRect l="25814" t="40090" r="27442" b="35870"/>
          <a:stretch/>
        </p:blipFill>
        <p:spPr bwMode="auto">
          <a:xfrm>
            <a:off x="1143000" y="5629940"/>
            <a:ext cx="1568587" cy="61846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43742-0D2E-4D9A-ACFA-D0C9810A7064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6" descr="INT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3" descr="SAFECOM EC.bmp"/>
          <p:cNvPicPr>
            <a:picLocks noChangeAspect="1"/>
          </p:cNvPicPr>
          <p:nvPr userDrawn="1"/>
        </p:nvPicPr>
        <p:blipFill rotWithShape="1">
          <a:blip r:embed="rId3" cstate="print">
            <a:extLst/>
          </a:blip>
          <a:srcRect l="25814" t="40090" r="27442" b="35870"/>
          <a:stretch/>
        </p:blipFill>
        <p:spPr bwMode="auto">
          <a:xfrm>
            <a:off x="1143000" y="5629940"/>
            <a:ext cx="1568587" cy="61846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63570-68E8-4D7D-8E52-821481FDC522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6" descr="INT.bmp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83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SAFECOM EC.bmp"/>
          <p:cNvPicPr>
            <a:picLocks noChangeAspect="1"/>
          </p:cNvPicPr>
          <p:nvPr userDrawn="1"/>
        </p:nvPicPr>
        <p:blipFill rotWithShape="1">
          <a:blip r:embed="rId3" cstate="print">
            <a:extLst/>
          </a:blip>
          <a:srcRect l="25814" t="40090" r="27442" b="35870"/>
          <a:stretch/>
        </p:blipFill>
        <p:spPr bwMode="auto">
          <a:xfrm>
            <a:off x="1143000" y="5629940"/>
            <a:ext cx="1568587" cy="61846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>
            <a:innerShdw>
              <a:srgbClr val="000000"/>
            </a:innerShdw>
          </a:effectLst>
          <a:ex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B192D-3883-4C28-AAE4-5CEDCEBBBDB4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DA5F9-16D8-417F-A1A2-84BE4B7BD8DC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14" Type="http://schemas.openxmlformats.org/officeDocument/2006/relationships/image" Target="../media/image3.pn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338B-0576-478E-9A33-3BADAD05B811}" type="datetime1">
              <a:rPr lang="en-US" smtClean="0"/>
              <a:pPr/>
              <a:t>3/19/15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5001F-2DF1-4E37-B913-ADCBC382BC0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0"/>
            <a:ext cx="8950325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Slide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896350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Subhead</a:t>
            </a:r>
          </a:p>
          <a:p>
            <a:pPr lvl="0"/>
            <a:r>
              <a:rPr lang="en-US" smtClean="0"/>
              <a:t>1st level text</a:t>
            </a:r>
          </a:p>
          <a:p>
            <a:pPr lvl="1"/>
            <a:r>
              <a:rPr lang="en-US" smtClean="0"/>
              <a:t>2nd level</a:t>
            </a:r>
          </a:p>
          <a:p>
            <a:pPr lvl="2"/>
            <a:r>
              <a:rPr lang="en-US" smtClean="0"/>
              <a:t>3rd level</a:t>
            </a:r>
          </a:p>
          <a:p>
            <a:pPr lvl="3"/>
            <a:r>
              <a:rPr lang="en-US" smtClean="0"/>
              <a:t>4th level</a:t>
            </a:r>
          </a:p>
          <a:p>
            <a:pPr lvl="4"/>
            <a:r>
              <a:rPr lang="en-US" smtClean="0"/>
              <a:t>5th level  </a:t>
            </a:r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463550" y="1011238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9" name="Line 20"/>
          <p:cNvSpPr>
            <a:spLocks noChangeShapeType="1"/>
          </p:cNvSpPr>
          <p:nvPr/>
        </p:nvSpPr>
        <p:spPr bwMode="auto">
          <a:xfrm>
            <a:off x="0" y="890588"/>
            <a:ext cx="9144000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9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7900" y="6664325"/>
            <a:ext cx="546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9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55C6C746-DDCD-4D83-8B3A-31905936D951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039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425" y="0"/>
            <a:ext cx="89503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Sample Slide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990600"/>
            <a:ext cx="8896350" cy="501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Subhead</a:t>
            </a:r>
          </a:p>
          <a:p>
            <a:pPr lvl="0"/>
            <a:r>
              <a:rPr lang="en-US" smtClean="0"/>
              <a:t>1st level text</a:t>
            </a:r>
          </a:p>
          <a:p>
            <a:pPr lvl="1"/>
            <a:r>
              <a:rPr lang="en-US" smtClean="0"/>
              <a:t>2nd level</a:t>
            </a:r>
          </a:p>
          <a:p>
            <a:pPr lvl="2"/>
            <a:r>
              <a:rPr lang="en-US" smtClean="0"/>
              <a:t>3rd level</a:t>
            </a:r>
          </a:p>
          <a:p>
            <a:pPr lvl="3"/>
            <a:r>
              <a:rPr lang="en-US" smtClean="0"/>
              <a:t>4th level</a:t>
            </a:r>
          </a:p>
          <a:p>
            <a:pPr lvl="4"/>
            <a:r>
              <a:rPr lang="en-US" smtClean="0"/>
              <a:t>5th level  </a:t>
            </a:r>
          </a:p>
        </p:txBody>
      </p:sp>
      <p:sp>
        <p:nvSpPr>
          <p:cNvPr id="319499" name="Rectangle 11"/>
          <p:cNvSpPr>
            <a:spLocks noChangeArrowheads="1"/>
          </p:cNvSpPr>
          <p:nvPr/>
        </p:nvSpPr>
        <p:spPr bwMode="auto">
          <a:xfrm>
            <a:off x="463550" y="1011238"/>
            <a:ext cx="82296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000" b="1" dirty="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</a:p>
        </p:txBody>
      </p:sp>
      <p:sp>
        <p:nvSpPr>
          <p:cNvPr id="1029" name="Line 20"/>
          <p:cNvSpPr>
            <a:spLocks noChangeShapeType="1"/>
          </p:cNvSpPr>
          <p:nvPr/>
        </p:nvSpPr>
        <p:spPr bwMode="auto">
          <a:xfrm>
            <a:off x="0" y="890588"/>
            <a:ext cx="9144000" cy="0"/>
          </a:xfrm>
          <a:prstGeom prst="line">
            <a:avLst/>
          </a:prstGeom>
          <a:noFill/>
          <a:ln w="38100">
            <a:solidFill>
              <a:srgbClr val="333333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19497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7900" y="6664325"/>
            <a:ext cx="546100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FontTx/>
              <a:buNone/>
              <a:defRPr sz="900" b="1">
                <a:solidFill>
                  <a:schemeClr val="bg1"/>
                </a:solidFill>
                <a:latin typeface="Arial" charset="0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010415A9-7A01-4275-875C-31055E042EC2}" type="slidenum">
              <a:rPr lang="en-US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rgbClr val="333333"/>
        </a:buClr>
        <a:buFont typeface="Wingdings" pitchFamily="2" charset="2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5001F-2DF1-4E37-B913-ADCBC382BC0D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TextBox 10"/>
          <p:cNvSpPr txBox="1">
            <a:spLocks noChangeArrowheads="1"/>
          </p:cNvSpPr>
          <p:nvPr/>
        </p:nvSpPr>
        <p:spPr bwMode="auto">
          <a:xfrm>
            <a:off x="509588" y="381000"/>
            <a:ext cx="810101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SAFECOM Structure Update</a:t>
            </a:r>
            <a:endParaRPr lang="en-US" sz="32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553042\AppData\Local\Microsoft\Windows\Temporary Internet Files\Content.Outlook\GR355RRD\SAFECOM_Governance_Structure_110314-01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794" y="1019175"/>
            <a:ext cx="7086599" cy="45434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5700501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233363" marR="0" indent="-233363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SharedContentType xmlns="Microsoft.SharePoint.Taxonomy.ContentTypeSync" SourceId="662482be-791f-46d4-86b5-fac5be26931c" ContentTypeId="0x0101" PreviousValue="false"/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6D65AE70FB9B47B09EC7173B80830F" ma:contentTypeVersion="0" ma:contentTypeDescription="Create a new document." ma:contentTypeScope="" ma:versionID="56bfaf115f32de4daefb88b47a6b56b7">
  <xsd:schema xmlns:xsd="http://www.w3.org/2001/XMLSchema" xmlns:xs="http://www.w3.org/2001/XMLSchema" xmlns:p="http://schemas.microsoft.com/office/2006/metadata/properties" xmlns:ns2="c0a539e5-cd07-4dc1-ab3b-82065fc22058" targetNamespace="http://schemas.microsoft.com/office/2006/metadata/properties" ma:root="true" ma:fieldsID="7b834ae31744390120243278b846c836" ns2:_="">
    <xsd:import namespace="c0a539e5-cd07-4dc1-ab3b-82065fc22058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a539e5-cd07-4dc1-ab3b-82065fc2205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912397-F375-4C34-978D-BC786D491549}">
  <ds:schemaRefs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c0a539e5-cd07-4dc1-ab3b-82065fc2205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482C6A5-A1AD-4DB9-9D32-BF473B274A9B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1787932C-60C3-4D63-A82F-AB38C882022D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96DD02F3-46DB-4043-97D1-88E83A0D462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0a539e5-cd07-4dc1-ab3b-82065fc220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13782</TotalTime>
  <Words>18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1_Custom Design</vt:lpstr>
      <vt:lpstr>2_Custom Design</vt:lpstr>
      <vt:lpstr>PowerPoint Presentation</vt:lpstr>
    </vt:vector>
  </TitlesOfParts>
  <Company>Department of Homeland Security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Centola, Joanna [USA]</dc:creator>
  <cp:lastModifiedBy>Sandy Dawkins</cp:lastModifiedBy>
  <cp:revision>800</cp:revision>
  <cp:lastPrinted>2014-07-30T18:41:04Z</cp:lastPrinted>
  <dcterms:created xsi:type="dcterms:W3CDTF">2011-11-14T19:53:59Z</dcterms:created>
  <dcterms:modified xsi:type="dcterms:W3CDTF">2015-03-19T22:27:23Z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0x010100856D65AE70FB9B47B09EC7173B80830F</vt:lpwstr>
  </property>
</Properties>
</file>