
<file path=[Content_Types].xml><?xml version="1.0" encoding="utf-8"?>
<Types xmlns="http://schemas.openxmlformats.org/package/2006/content-types">
  <Override PartName="/ppt/slideLayouts/slideLayout149.xml" ContentType="application/vnd.openxmlformats-officedocument.presentationml.slideLayout+xml"/>
  <Override PartName="/ppt/theme/theme18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2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6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125.xml" ContentType="application/vnd.openxmlformats-officedocument.presentationml.slideLayout+xml"/>
  <Override PartName="/ppt/slideLayouts/slideLayout75.xml" ContentType="application/vnd.openxmlformats-officedocument.presentationml.slideLayout+xml"/>
  <Default Extension="xml" ContentType="application/xml"/>
  <Override PartName="/ppt/slideLayouts/slideLayout1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4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7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59.xml" ContentType="application/vnd.openxmlformats-officedocument.presentationml.slideLayout+xml"/>
  <Default Extension="jpeg" ContentType="image/jpeg"/>
  <Override PartName="/ppt/slideLayouts/slideLayout51.xml" ContentType="application/vnd.openxmlformats-officedocument.presentationml.slideLayout+xml"/>
  <Override PartName="/ppt/theme/theme12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87.xml" ContentType="application/vnd.openxmlformats-officedocument.presentationml.slideLayout+xml"/>
  <Override PartName="/docProps/app.xml" ContentType="application/vnd.openxmlformats-officedocument.extended-properties+xml"/>
  <Override PartName="/ppt/slideMasters/slideMaster3.xml" ContentType="application/vnd.openxmlformats-officedocument.presentationml.slideMaster+xml"/>
  <Override PartName="/ppt/slideLayouts/slideLayout179.xml" ContentType="application/vnd.openxmlformats-officedocument.presentationml.slideLayout+xml"/>
  <Override PartName="/ppt/slideMasters/slideMaster16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57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9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177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13.xml" ContentType="application/vnd.openxmlformats-officedocument.presentationml.slideLayout+xml"/>
  <Override PartName="/ppt/slideLayouts/slideLayout6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5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Layouts/slideLayout111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5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Layouts/slideLayout173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51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3.xml" ContentType="application/vnd.openxmlformats-officedocument.theme+xml"/>
  <Override PartName="/ppt/slideLayouts/slideLayout171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165.xml" ContentType="application/vnd.openxmlformats-officedocument.presentationml.slideLayout+xml"/>
  <Override PartName="/ppt/slideLayouts/slideLayout44.xml" ContentType="application/vnd.openxmlformats-officedocument.presentationml.slideLayout+xml"/>
  <Override PartName="/docProps/core.xml" ContentType="application/vnd.openxmlformats-package.core-properties+xml"/>
  <Override PartName="/ppt/slideLayouts/slideLayout38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.xml" ContentType="application/vnd.openxmlformats-officedocument.theme+xml"/>
  <Override PartName="/ppt/slideLayouts/slideLayout58.xml" ContentType="application/vnd.openxmlformats-officedocument.presentationml.slideLayout+xml"/>
  <Override PartName="/ppt/theme/theme19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7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26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54.xml" ContentType="application/vnd.openxmlformats-officedocument.presentationml.slideLayout+xml"/>
  <Override PartName="/ppt/commentAuthors.xml" ContentType="application/vnd.openxmlformats-officedocument.presentationml.commentAuthors+xml"/>
  <Override PartName="/docProps/custom.xml" ContentType="application/vnd.openxmlformats-officedocument.custom-properties+xml"/>
  <Override PartName="/ppt/theme/theme15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Masters/slideMaster6.xml" ContentType="application/vnd.openxmlformats-officedocument.presentationml.slideMaster+xml"/>
  <Override PartName="/ppt/slideLayouts/slideLayout74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02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3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Layouts/slideLayout7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1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78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64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5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ableStyles.xml" ContentType="application/vnd.openxmlformats-officedocument.presentationml.tableStyles+xml"/>
  <Override PartName="/ppt/slideLayouts/slideLayout176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2.xml" ContentType="application/vnd.openxmlformats-officedocument.presentationml.slideLayout+xml"/>
  <Default Extension="bin" ContentType="application/vnd.openxmlformats-officedocument.presentationml.printerSettings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154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174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2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4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50.xml" ContentType="application/vnd.openxmlformats-officedocument.presentationml.slideLayout+xml"/>
  <Default Extension="png" ContentType="image/png"/>
  <Override PartName="/ppt/slideLayouts/slideLayout144.xml" ContentType="application/vnd.openxmlformats-officedocument.presentationml.slideLayout+xml"/>
  <Override PartName="/ppt/slideLayouts/slideLayout23.xml" ContentType="application/vnd.openxmlformats-officedocument.presentationml.slideLayout+xml"/>
  <Default Extension="rels" ContentType="application/vnd.openxmlformats-package.relationships+xml"/>
  <Override PartName="/ppt/slideLayouts/slideLayout1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0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5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id="2147484005" r:id="rId1"/>
    <p:sldMasterId id="2147484013" r:id="rId2"/>
    <p:sldMasterId id="2147484021" r:id="rId3"/>
    <p:sldMasterId id="2147484034" r:id="rId4"/>
    <p:sldMasterId id="2147484047" r:id="rId5"/>
    <p:sldMasterId id="2147484066" r:id="rId6"/>
    <p:sldMasterId id="2147484079" r:id="rId7"/>
    <p:sldMasterId id="2147484092" r:id="rId8"/>
    <p:sldMasterId id="2147484105" r:id="rId9"/>
    <p:sldMasterId id="2147484118" r:id="rId10"/>
    <p:sldMasterId id="2147484130" r:id="rId11"/>
    <p:sldMasterId id="2147484143" r:id="rId12"/>
    <p:sldMasterId id="2147484156" r:id="rId13"/>
    <p:sldMasterId id="2147484169" r:id="rId14"/>
    <p:sldMasterId id="2147484182" r:id="rId15"/>
    <p:sldMasterId id="2147484194" r:id="rId16"/>
    <p:sldMasterId id="2147484207" r:id="rId17"/>
  </p:sldMasterIdLst>
  <p:notesMasterIdLst>
    <p:notesMasterId r:id="rId23"/>
  </p:notesMasterIdLst>
  <p:handoutMasterIdLst>
    <p:handoutMasterId r:id="rId24"/>
  </p:handoutMasterIdLst>
  <p:sldIdLst>
    <p:sldId id="1261" r:id="rId18"/>
    <p:sldId id="1260" r:id="rId19"/>
    <p:sldId id="1274" r:id="rId20"/>
    <p:sldId id="1275" r:id="rId21"/>
    <p:sldId id="1208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688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3758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0639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7517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4398" algn="l" defTabSz="913758" rtl="0" eaLnBrk="1" latinLnBrk="0" hangingPunct="1">
      <a:defRPr sz="2000" b="1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1275" algn="l" defTabSz="913758" rtl="0" eaLnBrk="1" latinLnBrk="0" hangingPunct="1">
      <a:defRPr sz="2000" b="1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198156" algn="l" defTabSz="913758" rtl="0" eaLnBrk="1" latinLnBrk="0" hangingPunct="1">
      <a:defRPr sz="2000" b="1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5033" algn="l" defTabSz="913758" rtl="0" eaLnBrk="1" latinLnBrk="0" hangingPunct="1">
      <a:defRPr sz="2000" b="1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933" userDrawn="1">
          <p15:clr>
            <a:srgbClr val="A4A3A4"/>
          </p15:clr>
        </p15:guide>
        <p15:guide id="2" pos="2222" userDrawn="1">
          <p15:clr>
            <a:srgbClr val="A4A3A4"/>
          </p15:clr>
        </p15:guide>
        <p15:guide id="3" orient="horz" pos="2929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1" name="Oreilly, April [USA]" initials="OA[" lastIdx="2" clrIdx="0">
    <p:extLst/>
  </p:cmAuthor>
  <p:cmAuthor id="2" name="chassin, dorie" initials="drc" lastIdx="2" clrIdx="1"/>
  <p:cmAuthor id="3" name="Ryan Carroll" initials="RC" lastIdx="4" clrIdx="2">
    <p:extLst/>
  </p:cmAuthor>
  <p:cmAuthor id="4" name="Chassin, Dorie" initials="CD" lastIdx="4" clrIdx="3">
    <p:extLst/>
  </p:cmAuthor>
  <p:cmAuthor id="5" name="Wolridge, Sean" initials="SW" lastIdx="3" clrIdx="4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  </p:ext>
    </p:extLst>
  </p:showPr>
  <p:clrMru>
    <a:srgbClr val="002F80"/>
    <a:srgbClr val="00448A"/>
    <a:srgbClr val="060000"/>
    <a:srgbClr val="000063"/>
    <a:srgbClr val="FF503E"/>
    <a:srgbClr val="FFFA31"/>
    <a:srgbClr val="93FD46"/>
    <a:srgbClr val="005BB8"/>
    <a:srgbClr val="004B98"/>
    <a:srgbClr val="3B53E4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2963" autoAdjust="0"/>
    <p:restoredTop sz="88244" autoAdjust="0"/>
  </p:normalViewPr>
  <p:slideViewPr>
    <p:cSldViewPr>
      <p:cViewPr varScale="1">
        <p:scale>
          <a:sx n="112" d="100"/>
          <a:sy n="112" d="100"/>
        </p:scale>
        <p:origin x="-2528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80" d="100"/>
          <a:sy n="80" d="100"/>
        </p:scale>
        <p:origin x="2292" y="60"/>
      </p:cViewPr>
      <p:guideLst>
        <p:guide orient="horz" pos="2933"/>
        <p:guide orient="horz" pos="2929"/>
        <p:guide pos="2222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3.xml"/><Relationship Id="rId21" Type="http://schemas.openxmlformats.org/officeDocument/2006/relationships/slide" Target="slides/slide4.xml"/><Relationship Id="rId22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" Target="slides/slide1.xml"/><Relationship Id="rId19" Type="http://schemas.openxmlformats.org/officeDocument/2006/relationships/slide" Target="slides/slide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9" tIns="46561" rIns="93119" bIns="46561" numCol="1" anchor="t" anchorCtr="0" compatLnSpc="1">
            <a:prstTxWarp prst="textNoShape">
              <a:avLst/>
            </a:prstTxWarp>
          </a:bodyPr>
          <a:lstStyle>
            <a:lvl1pPr defTabSz="930253" eaLnBrk="0" hangingPunct="0">
              <a:defRPr sz="1200" b="0">
                <a:latin typeface="Times" pitchFamily="-105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400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9" tIns="46561" rIns="93119" bIns="46561" numCol="1" anchor="t" anchorCtr="0" compatLnSpc="1">
            <a:prstTxWarp prst="textNoShape">
              <a:avLst/>
            </a:prstTxWarp>
          </a:bodyPr>
          <a:lstStyle>
            <a:lvl1pPr algn="r" defTabSz="930253" eaLnBrk="0" hangingPunct="0">
              <a:defRPr sz="1200" b="0">
                <a:latin typeface="Times" pitchFamily="-105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1263"/>
            <a:ext cx="30400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9" tIns="46561" rIns="93119" bIns="46561" numCol="1" anchor="b" anchorCtr="0" compatLnSpc="1">
            <a:prstTxWarp prst="textNoShape">
              <a:avLst/>
            </a:prstTxWarp>
          </a:bodyPr>
          <a:lstStyle>
            <a:lvl1pPr defTabSz="930253" eaLnBrk="0" hangingPunct="0">
              <a:defRPr sz="1200" b="0">
                <a:latin typeface="Times" pitchFamily="-105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400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9" tIns="46561" rIns="93119" bIns="46561" numCol="1" anchor="b" anchorCtr="0" compatLnSpc="1">
            <a:prstTxWarp prst="textNoShape">
              <a:avLst/>
            </a:prstTxWarp>
          </a:bodyPr>
          <a:lstStyle>
            <a:lvl1pPr algn="r" defTabSz="930253" eaLnBrk="0" hangingPunct="0">
              <a:defRPr sz="1200" b="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7E9B9A93-CE47-4B78-92FB-EBD9822D99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93808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146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38" tIns="45272" rIns="90538" bIns="45272" numCol="1" anchor="t" anchorCtr="0" compatLnSpc="1">
            <a:prstTxWarp prst="textNoShape">
              <a:avLst/>
            </a:prstTxWarp>
          </a:bodyPr>
          <a:lstStyle>
            <a:lvl1pPr defTabSz="906443" eaLnBrk="0" hangingPunct="0">
              <a:defRPr sz="1200" b="0">
                <a:latin typeface="Times" pitchFamily="-105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2"/>
            <a:ext cx="3014662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38" tIns="45272" rIns="90538" bIns="45272" numCol="1" anchor="t" anchorCtr="0" compatLnSpc="1">
            <a:prstTxWarp prst="textNoShape">
              <a:avLst/>
            </a:prstTxWarp>
          </a:bodyPr>
          <a:lstStyle>
            <a:lvl1pPr algn="r" defTabSz="906443" eaLnBrk="0" hangingPunct="0">
              <a:defRPr sz="1200" b="0">
                <a:latin typeface="Times" pitchFamily="-105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5550" y="679450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381502"/>
            <a:ext cx="5200650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38" tIns="45272" rIns="90538" bIns="452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9202"/>
            <a:ext cx="30146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38" tIns="45272" rIns="90538" bIns="45272" numCol="1" anchor="b" anchorCtr="0" compatLnSpc="1">
            <a:prstTxWarp prst="textNoShape">
              <a:avLst/>
            </a:prstTxWarp>
          </a:bodyPr>
          <a:lstStyle>
            <a:lvl1pPr defTabSz="906443" eaLnBrk="0" hangingPunct="0">
              <a:defRPr sz="1200" b="0">
                <a:latin typeface="Times" pitchFamily="-105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39202"/>
            <a:ext cx="3014662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38" tIns="45272" rIns="90538" bIns="45272" numCol="1" anchor="b" anchorCtr="0" compatLnSpc="1">
            <a:prstTxWarp prst="textNoShape">
              <a:avLst/>
            </a:prstTxWarp>
          </a:bodyPr>
          <a:lstStyle>
            <a:lvl1pPr algn="r" defTabSz="906443" eaLnBrk="0" hangingPunct="0">
              <a:defRPr sz="1200" b="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43ACBE65-4539-4F82-AD6F-4051C9D43D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44151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50000"/>
      </a:spcAft>
      <a:defRPr sz="1200" kern="1200">
        <a:solidFill>
          <a:srgbClr val="333333"/>
        </a:solidFill>
        <a:latin typeface="Arial" charset="0"/>
        <a:ea typeface="ＭＳ Ｐゴシック" pitchFamily="-105" charset="-128"/>
        <a:cs typeface="ＭＳ Ｐゴシック" charset="0"/>
      </a:defRPr>
    </a:lvl1pPr>
    <a:lvl2pPr marL="456880" algn="l" rtl="0" eaLnBrk="0" fontAlgn="base" hangingPunct="0">
      <a:spcBef>
        <a:spcPct val="0"/>
      </a:spcBef>
      <a:spcAft>
        <a:spcPct val="50000"/>
      </a:spcAft>
      <a:defRPr sz="1200" kern="1200">
        <a:solidFill>
          <a:srgbClr val="333333"/>
        </a:solidFill>
        <a:latin typeface="Arial" charset="0"/>
        <a:ea typeface="ＭＳ Ｐゴシック" pitchFamily="-105" charset="-128"/>
        <a:cs typeface="+mn-cs"/>
      </a:defRPr>
    </a:lvl2pPr>
    <a:lvl3pPr marL="913758" algn="l" rtl="0" eaLnBrk="0" fontAlgn="base" hangingPunct="0">
      <a:spcBef>
        <a:spcPct val="0"/>
      </a:spcBef>
      <a:spcAft>
        <a:spcPct val="50000"/>
      </a:spcAft>
      <a:defRPr sz="1200" kern="1200">
        <a:solidFill>
          <a:srgbClr val="333333"/>
        </a:solidFill>
        <a:latin typeface="Arial" charset="0"/>
        <a:ea typeface="ＭＳ Ｐゴシック" pitchFamily="-105" charset="-128"/>
        <a:cs typeface="+mn-cs"/>
      </a:defRPr>
    </a:lvl3pPr>
    <a:lvl4pPr marL="1370639" algn="l" rtl="0" eaLnBrk="0" fontAlgn="base" hangingPunct="0">
      <a:spcBef>
        <a:spcPct val="0"/>
      </a:spcBef>
      <a:spcAft>
        <a:spcPct val="50000"/>
      </a:spcAft>
      <a:defRPr sz="1200" kern="1200">
        <a:solidFill>
          <a:srgbClr val="333333"/>
        </a:solidFill>
        <a:latin typeface="Arial" charset="0"/>
        <a:ea typeface="ＭＳ Ｐゴシック" pitchFamily="-105" charset="-128"/>
        <a:cs typeface="+mn-cs"/>
      </a:defRPr>
    </a:lvl4pPr>
    <a:lvl5pPr marL="1827517" algn="l" rtl="0" eaLnBrk="0" fontAlgn="base" hangingPunct="0">
      <a:spcBef>
        <a:spcPct val="0"/>
      </a:spcBef>
      <a:spcAft>
        <a:spcPct val="50000"/>
      </a:spcAft>
      <a:defRPr sz="1200" kern="1200">
        <a:solidFill>
          <a:srgbClr val="333333"/>
        </a:solidFill>
        <a:latin typeface="Arial" charset="0"/>
        <a:ea typeface="ＭＳ Ｐゴシック" pitchFamily="-105" charset="-128"/>
        <a:cs typeface="+mn-cs"/>
      </a:defRPr>
    </a:lvl5pPr>
    <a:lvl6pPr marL="2284398" algn="l" defTabSz="9137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275" algn="l" defTabSz="9137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156" algn="l" defTabSz="9137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033" algn="l" defTabSz="9137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0867" indent="-170867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morning - it is a pleasure to be here in person with you today.</a:t>
            </a:r>
          </a:p>
          <a:p>
            <a:pPr>
              <a:spcBef>
                <a:spcPts val="0"/>
              </a:spcBef>
              <a:defRPr/>
            </a:pPr>
            <a:endParaRPr lang="en-US" alt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867" indent="-170867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would like to share some recent OEC accomplishments and upcoming initiatives. 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5" charset="0"/>
                <a:ea typeface="ＭＳ Ｐゴシック" pitchFamily="34" charset="-128"/>
              </a:defRPr>
            </a:lvl1pPr>
            <a:lvl2pPr marL="740424" indent="-2847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5" charset="0"/>
                <a:ea typeface="ＭＳ Ｐゴシック" pitchFamily="34" charset="-128"/>
              </a:defRPr>
            </a:lvl2pPr>
            <a:lvl3pPr marL="1139114" indent="-2278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5" charset="0"/>
                <a:ea typeface="ＭＳ Ｐゴシック" pitchFamily="34" charset="-128"/>
              </a:defRPr>
            </a:lvl3pPr>
            <a:lvl4pPr marL="1594759" indent="-2278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5" charset="0"/>
                <a:ea typeface="ＭＳ Ｐゴシック" pitchFamily="34" charset="-128"/>
              </a:defRPr>
            </a:lvl4pPr>
            <a:lvl5pPr marL="2050405" indent="-2278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5" charset="0"/>
                <a:ea typeface="ＭＳ Ｐゴシック" pitchFamily="34" charset="-128"/>
              </a:defRPr>
            </a:lvl5pPr>
            <a:lvl6pPr marL="2506050" indent="-2278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5" charset="0"/>
                <a:ea typeface="ＭＳ Ｐゴシック" pitchFamily="34" charset="-128"/>
              </a:defRPr>
            </a:lvl6pPr>
            <a:lvl7pPr marL="2961696" indent="-2278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5" charset="0"/>
                <a:ea typeface="ＭＳ Ｐゴシック" pitchFamily="34" charset="-128"/>
              </a:defRPr>
            </a:lvl7pPr>
            <a:lvl8pPr marL="3417341" indent="-2278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5" charset="0"/>
                <a:ea typeface="ＭＳ Ｐゴシック" pitchFamily="34" charset="-128"/>
              </a:defRPr>
            </a:lvl8pPr>
            <a:lvl9pPr marL="3872987" indent="-2278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5" charset="0"/>
                <a:ea typeface="ＭＳ Ｐゴシック" pitchFamily="34" charset="-128"/>
              </a:defRPr>
            </a:lvl9pPr>
          </a:lstStyle>
          <a:p>
            <a:pPr defTabSz="911291" fontAlgn="auto">
              <a:spcBef>
                <a:spcPct val="0"/>
              </a:spcBef>
              <a:spcAft>
                <a:spcPts val="0"/>
              </a:spcAft>
              <a:defRPr/>
            </a:pPr>
            <a:fld id="{1A1F220F-A0B2-40E0-B7C6-F0C241C4C6F7}" type="slidenum">
              <a:rPr lang="en-US" altLang="en-US" kern="0"/>
              <a:pPr defTabSz="911291" fontAlgn="auto">
                <a:spcBef>
                  <a:spcPct val="0"/>
                </a:spcBef>
                <a:spcAft>
                  <a:spcPts val="0"/>
                </a:spcAft>
                <a:defRPr/>
              </a:pPr>
              <a:t>1</a:t>
            </a:fld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2011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43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32" indent="-285744" defTabSz="906443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974" indent="-228594" defTabSz="906443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164" indent="-228594" defTabSz="906443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352" indent="-228594" defTabSz="906443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542" indent="-228594" defTabSz="9064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732" indent="-228594" defTabSz="9064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921" indent="-228594" defTabSz="9064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110" indent="-228594" defTabSz="9064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A3ECFA4-5B20-48D3-B99B-379EDB0E24A0}" type="slidenum">
              <a:rPr lang="en-US" altLang="en-US" smtClean="0">
                <a:latin typeface="Times" pitchFamily="-105" charset="0"/>
              </a:rPr>
              <a:pPr/>
              <a:t>2</a:t>
            </a:fld>
            <a:endParaRPr lang="en-US" altLang="en-US" dirty="0" smtClean="0">
              <a:latin typeface="Times" pitchFamily="-105" charset="0"/>
            </a:endParaRPr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995738" y="8840790"/>
            <a:ext cx="301466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23" tIns="45263" rIns="90523" bIns="45263" anchor="b"/>
          <a:lstStyle>
            <a:lvl1pPr defTabSz="904875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04FEEF1A-5B97-4533-AF9D-680F23291297}" type="slidenum">
              <a:rPr lang="en-US" altLang="en-US" sz="1200">
                <a:latin typeface="Times" pitchFamily="-105" charset="0"/>
              </a:rPr>
              <a:pPr algn="r"/>
              <a:t>2</a:t>
            </a:fld>
            <a:endParaRPr lang="en-US" altLang="en-US" sz="1200" dirty="0">
              <a:latin typeface="Times" pitchFamily="-105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08138" y="533400"/>
            <a:ext cx="3725862" cy="2795588"/>
          </a:xfrm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8828" y="3430664"/>
            <a:ext cx="4619953" cy="5170520"/>
          </a:xfr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23" tIns="45263" rIns="90523" bIns="45263"/>
          <a:lstStyle/>
          <a:p>
            <a:pPr marL="170867" indent="-170867">
              <a:buFont typeface="Arial" panose="020B0604020202020204" pitchFamily="34" charset="0"/>
              <a:buChar char="•"/>
            </a:pPr>
            <a:r>
              <a:rPr lang="en-US" alt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February we </a:t>
            </a:r>
            <a:r>
              <a:rPr lang="en-US" alt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released the </a:t>
            </a:r>
            <a:r>
              <a:rPr lang="en-US" altLang="en-US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FY16 </a:t>
            </a:r>
            <a:r>
              <a:rPr lang="en-US" alt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SAFECOM Guidance on Emergency Communications </a:t>
            </a:r>
            <a:r>
              <a:rPr lang="en-US" altLang="en-US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Grants</a:t>
            </a:r>
            <a:r>
              <a:rPr lang="en-US" alt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altLang="en-US" sz="10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000" dirty="0" smtClean="0">
                <a:solidFill>
                  <a:schemeClr val="tx1"/>
                </a:solidFill>
              </a:rPr>
              <a:t>It </a:t>
            </a:r>
            <a:r>
              <a:rPr lang="en-US" sz="1000" dirty="0">
                <a:solidFill>
                  <a:schemeClr val="tx1"/>
                </a:solidFill>
              </a:rPr>
              <a:t>aligns with the </a:t>
            </a:r>
            <a:r>
              <a:rPr lang="en-US" sz="1000" dirty="0" smtClean="0">
                <a:solidFill>
                  <a:schemeClr val="tx1"/>
                </a:solidFill>
              </a:rPr>
              <a:t>2014</a:t>
            </a:r>
            <a:r>
              <a:rPr lang="en-US" sz="1000" baseline="0" dirty="0" smtClean="0">
                <a:solidFill>
                  <a:schemeClr val="tx1"/>
                </a:solidFill>
              </a:rPr>
              <a:t> </a:t>
            </a:r>
            <a:r>
              <a:rPr lang="en-US" sz="1000" dirty="0" smtClean="0">
                <a:solidFill>
                  <a:schemeClr val="tx1"/>
                </a:solidFill>
              </a:rPr>
              <a:t>NECP, emphasizing the need to enhance the policies, governance structures, plans, and protocols that enable communications</a:t>
            </a:r>
            <a:r>
              <a:rPr lang="en-US" sz="1000" baseline="0" dirty="0" smtClean="0">
                <a:solidFill>
                  <a:schemeClr val="tx1"/>
                </a:solidFill>
              </a:rPr>
              <a:t> and information sharing in today’s environment.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170867" indent="-170867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This </a:t>
            </a:r>
            <a:r>
              <a:rPr lang="en-US" sz="1000" dirty="0">
                <a:solidFill>
                  <a:schemeClr val="tx1"/>
                </a:solidFill>
              </a:rPr>
              <a:t>year’s funding priorities remain consistent with previous SAFECOM Guidance releases, balancing the need to invest in the preparation for new </a:t>
            </a:r>
            <a:r>
              <a:rPr lang="en-US" sz="1000" dirty="0" smtClean="0">
                <a:solidFill>
                  <a:schemeClr val="tx1"/>
                </a:solidFill>
              </a:rPr>
              <a:t>communications </a:t>
            </a:r>
            <a:r>
              <a:rPr lang="en-US" sz="1000" dirty="0">
                <a:solidFill>
                  <a:schemeClr val="tx1"/>
                </a:solidFill>
              </a:rPr>
              <a:t>technologies, while also </a:t>
            </a:r>
            <a:r>
              <a:rPr lang="en-US" sz="1000" dirty="0" smtClean="0">
                <a:solidFill>
                  <a:schemeClr val="tx1"/>
                </a:solidFill>
              </a:rPr>
              <a:t>sustaining current LMR systems.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170867" marR="0" indent="-170867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05" charset="-128"/>
                <a:cs typeface="ＭＳ Ｐゴシック" charset="0"/>
              </a:rPr>
              <a:t>17 of the 21 federal</a:t>
            </a:r>
            <a:r>
              <a:rPr lang="en-US" sz="10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05" charset="-128"/>
                <a:cs typeface="ＭＳ Ｐゴシック" charset="0"/>
              </a:rPr>
              <a:t> grant </a:t>
            </a:r>
            <a:r>
              <a:rPr lang="en-US" sz="1000" b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05" charset="-128"/>
                <a:cs typeface="ＭＳ Ｐゴシック" charset="0"/>
              </a:rPr>
              <a:t>programs </a:t>
            </a:r>
            <a:r>
              <a:rPr lang="en-US" sz="1000" b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05" charset="-128"/>
                <a:cs typeface="ＭＳ Ｐゴシック" charset="0"/>
              </a:rPr>
              <a:t>that allow spending on emergency communications</a:t>
            </a:r>
            <a:r>
              <a:rPr lang="en-US" sz="10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05" charset="-128"/>
                <a:cs typeface="ＭＳ Ｐゴシック" charset="0"/>
              </a:rPr>
              <a:t>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05" charset="-128"/>
                <a:cs typeface="ＭＳ Ｐゴシック" charset="0"/>
              </a:rPr>
              <a:t>reference the SAFECOM Guidance.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05" charset="-128"/>
                <a:cs typeface="ＭＳ Ｐゴシック" charset="0"/>
              </a:rPr>
              <a:t>  In fact, 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it is recognized as the primary guidance on emergency communications grants by the White House</a:t>
            </a:r>
            <a:r>
              <a:rPr lang="en-US" sz="1000" baseline="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and the 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Office of Management and Budget.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00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-105" charset="-128"/>
              <a:cs typeface="ＭＳ Ｐゴシック" charset="0"/>
            </a:endParaRPr>
          </a:p>
          <a:p>
            <a:pPr marL="170867" marR="0" indent="-170867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 smtClean="0">
                <a:solidFill>
                  <a:schemeClr val="tx1"/>
                </a:solidFill>
              </a:rPr>
              <a:t>In FY16, we expect this</a:t>
            </a:r>
            <a:r>
              <a:rPr lang="en-US" sz="1000" baseline="0" dirty="0" smtClean="0">
                <a:solidFill>
                  <a:schemeClr val="tx1"/>
                </a:solidFill>
              </a:rPr>
              <a:t> Guidance to impact </a:t>
            </a:r>
            <a:r>
              <a:rPr lang="en-US" sz="1000" b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05" charset="-128"/>
                <a:cs typeface="ＭＳ Ｐゴシック" charset="0"/>
              </a:rPr>
              <a:t>$</a:t>
            </a:r>
            <a:r>
              <a:rPr lang="en-US" sz="1000" b="1" u="non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05" charset="-128"/>
                <a:cs typeface="ＭＳ Ｐゴシック" charset="0"/>
              </a:rPr>
              <a:t>1.62B</a:t>
            </a:r>
            <a:r>
              <a:rPr lang="en-US" sz="1000" b="1" u="none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05" charset="-128"/>
                <a:cs typeface="ＭＳ Ｐゴシック" charset="0"/>
              </a:rPr>
              <a:t> </a:t>
            </a:r>
            <a:r>
              <a:rPr lang="en-US" sz="1000" b="1" u="non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05" charset="-128"/>
                <a:cs typeface="ＭＳ Ｐゴシック" charset="0"/>
              </a:rPr>
              <a:t>of</a:t>
            </a:r>
            <a:r>
              <a:rPr lang="en-US" sz="1000" b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05" charset="-128"/>
                <a:cs typeface="ＭＳ Ｐゴシック" charset="0"/>
              </a:rPr>
              <a:t> grant funding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05" charset="-128"/>
                <a:cs typeface="ＭＳ Ｐゴシック" charset="0"/>
              </a:rPr>
              <a:t>where communications investments are allowable costs.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05" charset="-128"/>
                <a:cs typeface="ＭＳ Ｐゴシック" charset="0"/>
              </a:rPr>
              <a:t> 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05" charset="-128"/>
                <a:cs typeface="ＭＳ Ｐゴシック" charset="0"/>
              </a:rPr>
              <a:t>In the last 10 years, DHS Preparedness Grants alone have reported spending </a:t>
            </a:r>
            <a:r>
              <a:rPr lang="en-US" sz="1000" b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05" charset="-128"/>
                <a:cs typeface="ＭＳ Ｐゴシック" charset="0"/>
              </a:rPr>
              <a:t>$2.9B on communications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05" charset="-128"/>
                <a:cs typeface="ＭＳ Ｐゴシック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marL="170867" indent="-170867">
              <a:buFont typeface="Arial" panose="020B0604020202020204" pitchFamily="34" charset="0"/>
              <a:buChar char="•"/>
            </a:pPr>
            <a:r>
              <a:rPr lang="en-US" alt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alt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SAFECOM/NCSWIC Funding and Sustainment Committee </a:t>
            </a:r>
            <a:r>
              <a:rPr lang="en-US" alt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also just</a:t>
            </a:r>
            <a:r>
              <a:rPr lang="en-US" altLang="en-US" sz="10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released three </a:t>
            </a:r>
            <a:r>
              <a:rPr lang="en-US" alt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papers on LMR </a:t>
            </a:r>
            <a:r>
              <a:rPr lang="en-US" alt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technologies – known </a:t>
            </a:r>
            <a:r>
              <a:rPr lang="en-US" alt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the “</a:t>
            </a:r>
            <a:r>
              <a:rPr lang="en-US" alt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LMR Trio</a:t>
            </a:r>
            <a:r>
              <a:rPr lang="en-US" alt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0867" indent="-170867">
              <a:buFont typeface="Arial" panose="020B0604020202020204" pitchFamily="34" charset="0"/>
              <a:buChar char="•"/>
            </a:pPr>
            <a:r>
              <a:rPr lang="en-US" alt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Stakeholders </a:t>
            </a:r>
            <a:r>
              <a:rPr lang="en-US" alt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increasingly challenged to justify the need for continued investment in LMR with the creation of the NPSBN. </a:t>
            </a:r>
            <a:r>
              <a:rPr lang="en-US" alt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</a:t>
            </a:r>
            <a:r>
              <a:rPr lang="en-US" alt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released the LMR Trio to provide stakeholders with a resource to educate decision-makers and funders </a:t>
            </a:r>
            <a:r>
              <a:rPr lang="en-US" alt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 the </a:t>
            </a:r>
            <a:r>
              <a:rPr lang="en-US" alt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importance of LMR technologies, and the need to sustain and support LMR </a:t>
            </a:r>
            <a:r>
              <a:rPr lang="en-US" alt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during the </a:t>
            </a:r>
            <a:r>
              <a:rPr lang="en-US" alt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development of the NPSBN.</a:t>
            </a:r>
          </a:p>
          <a:p>
            <a:pPr marL="626194" lvl="1" indent="-170867">
              <a:buFont typeface="Arial" panose="020B0604020202020204" pitchFamily="34" charset="0"/>
              <a:buChar char="•"/>
            </a:pPr>
            <a:endParaRPr lang="en-US" alt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2838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4875" y="4267721"/>
            <a:ext cx="5478328" cy="4347645"/>
          </a:xfrm>
        </p:spPr>
        <p:txBody>
          <a:bodyPr/>
          <a:lstStyle/>
          <a:p>
            <a:pPr marL="170867" indent="-170867"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Next, I’d like to tell you about the National Governor’s Association Policy Academy, a partnership between NGA and OEC.  </a:t>
            </a:r>
          </a:p>
          <a:p>
            <a:endParaRPr lang="en-US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867" indent="-170867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Through this Policy Academy, we aim to assist states in addressing challenges to interoperability that exist today with LMR, 9-1-1, Broadband, Alerts &amp; Warnings, and Social Media.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pPr marL="170867" indent="-170867"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chemeClr val="tx1"/>
                </a:solidFill>
                <a:cs typeface="Arial" panose="020B0604020202020204" pitchFamily="34" charset="0"/>
              </a:rPr>
              <a:t>NGA has selected five states to participate.  The goal is to enhance governance capacities at the state level for public safety emergency communications interoperability in the new communications ecosystem.</a:t>
            </a:r>
          </a:p>
          <a:p>
            <a:endParaRPr lang="en-US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867" indent="-170867"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end of the Academy, participating states will be prepared to present recommendations and a plan of action to their governor.  The results of this effort will hopefully become best practices for the Nation.</a:t>
            </a:r>
          </a:p>
          <a:p>
            <a:endParaRPr lang="en-US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867" indent="-170867"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reminder, the last time NGA Policy Academy on interoperability was 10 years ago and it resulted in the creation of OEC and the NECP; identification of the need for SWICs, SCIPs, and SIGBs; and prioritized the importance of IECGP funding.  </a:t>
            </a:r>
          </a:p>
          <a:p>
            <a:endParaRPr lang="en-US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867" indent="-170867"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very excited to see what comes out of this round of the NGA Policy Academy.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159E4-0523-40A8-91AB-6B3C57759E3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7433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4875" y="4261379"/>
            <a:ext cx="5200650" cy="4353986"/>
          </a:xfrm>
        </p:spPr>
        <p:txBody>
          <a:bodyPr/>
          <a:lstStyle/>
          <a:p>
            <a:pPr marL="170867" indent="-170867">
              <a:spcBef>
                <a:spcPts val="0"/>
              </a:spcBef>
              <a:spcAft>
                <a:spcPts val="658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OEC has ambitious priorities for 2016 to improve response-level communications</a:t>
            </a: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endParaRPr lang="en-US" sz="400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170867" indent="-170867">
              <a:spcBef>
                <a:spcPts val="0"/>
              </a:spcBef>
              <a:spcAft>
                <a:spcPts val="658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We are doubling</a:t>
            </a:r>
            <a:r>
              <a:rPr lang="en-US" sz="9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down our support for State-level governance, especially </a:t>
            </a:r>
            <a:r>
              <a:rPr lang="en-US" sz="900" b="1" baseline="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focusing on SWICs, SCIPs, SIGBs, and Communications Unit </a:t>
            </a:r>
            <a:r>
              <a:rPr lang="en-US" sz="9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programs.</a:t>
            </a:r>
            <a:endParaRPr lang="en-US" sz="40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170867" indent="-170867">
              <a:spcBef>
                <a:spcPts val="0"/>
              </a:spcBef>
              <a:spcAft>
                <a:spcPts val="658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OEC is launching an initiative 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to 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measure response-level communications in major </a:t>
            </a: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urban 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areas</a:t>
            </a: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 </a:t>
            </a:r>
            <a:endParaRPr lang="en-US" sz="900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626194" lvl="1" indent="-170867">
              <a:spcBef>
                <a:spcPts val="0"/>
              </a:spcBef>
              <a:spcAft>
                <a:spcPts val="658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This effort will be similar to </a:t>
            </a: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 UASI assessment 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for NECP Goal 1 in 2010, except </a:t>
            </a: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 2010 we 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focused </a:t>
            </a: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on 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LMR.  </a:t>
            </a: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 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this new effort, we will be looking at the full range of emergency communications technologies used by the </a:t>
            </a: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locality today.  </a:t>
            </a:r>
            <a:endParaRPr lang="en-US" sz="900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626194" lvl="1" indent="-170867">
              <a:spcBef>
                <a:spcPts val="0"/>
              </a:spcBef>
              <a:spcAft>
                <a:spcPts val="658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We hope to launch the </a:t>
            </a: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pilot 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this summer and expect to support this initiative in dozens of major </a:t>
            </a: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cities over 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 next few </a:t>
            </a: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years.</a:t>
            </a:r>
            <a:r>
              <a:rPr lang="en-US" sz="9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Right 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now we are working to gather stakeholder feedback on the approach and </a:t>
            </a: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identify pilot locations 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and </a:t>
            </a: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events.</a:t>
            </a:r>
          </a:p>
          <a:p>
            <a:pPr marL="170867" indent="-170867" defTabSz="911291">
              <a:spcBef>
                <a:spcPts val="0"/>
              </a:spcBef>
              <a:spcAft>
                <a:spcPts val="658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OEC 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currently offers </a:t>
            </a: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technical assistance 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to all 56 states and territories. In 2016, we will begin consulting with stakeholders to explore the possibility of developing technical assistance offerings for tribal nations and federal responders.</a:t>
            </a:r>
          </a:p>
          <a:p>
            <a:pPr marL="170867" indent="-170867">
              <a:spcBef>
                <a:spcPts val="0"/>
              </a:spcBef>
              <a:spcAft>
                <a:spcPts val="658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 support of </a:t>
            </a: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improving Federal response interoperability 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OEC has partnered with the DHS Joint Wireless Program Management Office and FEMA to develop and provide interoperability training to DHS radio users.</a:t>
            </a:r>
          </a:p>
          <a:p>
            <a:pPr marL="626513" lvl="1" indent="-170867">
              <a:spcBef>
                <a:spcPts val="0"/>
              </a:spcBef>
              <a:spcAft>
                <a:spcPts val="658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 training is </a:t>
            </a: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ongoing</a:t>
            </a:r>
            <a:r>
              <a:rPr lang="en-US" sz="9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now 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with the goal of reaching </a:t>
            </a: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all 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DHS response entities in 2016, and then </a:t>
            </a: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bringing 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 training to other federal agencies in 2017 and beyond.</a:t>
            </a:r>
          </a:p>
          <a:p>
            <a:pPr marL="171186" indent="-170867">
              <a:spcBef>
                <a:spcPts val="0"/>
              </a:spcBef>
              <a:spcAft>
                <a:spcPts val="658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Lastly, we’ve heard from stakeholders how important </a:t>
            </a: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grant funding 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has been to their interoperability programs and the challenges they have faced since the end of </a:t>
            </a: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IECGP and other grants.  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We are working with DHS leadership to explore the feasibility of providing another dedicated interoperability grant.</a:t>
            </a:r>
          </a:p>
          <a:p>
            <a:pPr marL="171186" indent="-170867">
              <a:spcBef>
                <a:spcPts val="0"/>
              </a:spcBef>
              <a:spcAft>
                <a:spcPts val="658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We will continue to keep you updated on our progress with these initiatives.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159E4-0523-40A8-91AB-6B3C57759E3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140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5550" y="679450"/>
            <a:ext cx="4635500" cy="3476625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0867" indent="-170867">
              <a:buFont typeface="Arial" panose="020B0604020202020204" pitchFamily="34" charset="0"/>
              <a:buChar char="•"/>
            </a:pPr>
            <a:r>
              <a:rPr lang="en-US" alt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Once again, it was a pleasure to see you all here today and throughout the week at IWCE.  Thank you for inviting me to speak with you.</a:t>
            </a:r>
          </a:p>
          <a:p>
            <a:endParaRPr lang="en-US" altLang="en-US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0867" indent="-170867">
              <a:buFont typeface="Arial" panose="020B0604020202020204" pitchFamily="34" charset="0"/>
              <a:buChar char="•"/>
            </a:pPr>
            <a:r>
              <a:rPr lang="en-US" alt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always, OEC is a strong supporter of NPSTC – we greatly value the partnership we have with the public safety community.  </a:t>
            </a:r>
          </a:p>
          <a:p>
            <a:endParaRPr lang="en-US" altLang="en-US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0867" indent="-170867">
              <a:buFont typeface="Arial" panose="020B0604020202020204" pitchFamily="34" charset="0"/>
              <a:buChar char="•"/>
            </a:pPr>
            <a:r>
              <a:rPr lang="en-US" alt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 this time, I’m happy to answer any questions you may have.</a:t>
            </a:r>
          </a:p>
          <a:p>
            <a:pPr marL="170865" indent="-170865">
              <a:buFont typeface="Arial" panose="020B0604020202020204" pitchFamily="34" charset="0"/>
              <a:buChar char="•"/>
            </a:pPr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43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32" indent="-285744" defTabSz="906443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974" indent="-228594" defTabSz="906443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164" indent="-228594" defTabSz="906443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352" indent="-228594" defTabSz="906443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542" indent="-228594" defTabSz="90644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732" indent="-228594" defTabSz="90644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921" indent="-228594" defTabSz="90644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110" indent="-228594" defTabSz="90644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A28FBE5-1D66-4EC9-9B5F-5FD3548B22D5}" type="slidenum">
              <a:rPr lang="en-US" sz="1200" b="0">
                <a:solidFill>
                  <a:srgbClr val="000000"/>
                </a:solidFill>
                <a:latin typeface="Times" pitchFamily="18" charset="0"/>
              </a:rPr>
              <a:pPr/>
              <a:t>5</a:t>
            </a:fld>
            <a:endParaRPr lang="en-US" sz="1200" b="0" dirty="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379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3.pn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3.png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386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0"/>
            <a:ext cx="40386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0"/>
            <a:ext cx="40386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53471-D05F-4F67-A73D-0D23C1BE0A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09666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0"/>
            <a:ext cx="2060575" cy="5922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9325" cy="5922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63C5F-7370-457C-97F2-CC3F94107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01268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0"/>
            <a:ext cx="8229600" cy="890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04900"/>
            <a:ext cx="8229600" cy="4818063"/>
          </a:xfrm>
        </p:spPr>
        <p:txBody>
          <a:bodyPr/>
          <a:lstStyle>
            <a:lvl1pPr marL="0" indent="0">
              <a:buClr>
                <a:srgbClr val="333333"/>
              </a:buClr>
              <a:buNone/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34A39-610E-40F6-85CB-C34027850D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38406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24" y="0"/>
            <a:ext cx="8950325" cy="809625"/>
          </a:xfrm>
        </p:spPr>
        <p:txBody>
          <a:bodyPr/>
          <a:lstStyle>
            <a:lvl1pPr>
              <a:defRPr b="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12240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F826-C335-48DA-B646-352E625914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48973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0"/>
            <a:ext cx="40386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0"/>
            <a:ext cx="40386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97CA2-05F8-45C9-B701-90DD57F2A3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7708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245C0-55E9-45AE-A0AB-12E473F09C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65128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25B4E-CB8B-4AAF-ACC1-64145246FA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62977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B4D5A-A106-4ACD-80C0-BA5E4CBE2C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14870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74105-9C13-46FA-B964-0A6F5BC54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14922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08421-FE95-445A-97E5-3E5CE7E117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711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D5C3D-1CDF-4EB0-9CA7-FFEC4B1E55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13402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4ADCB-4515-41F3-98CA-C75801A0FA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04214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0"/>
            <a:ext cx="2060575" cy="5922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9325" cy="5922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63C5F-7370-457C-97F2-CC3F94107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52121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0"/>
            <a:ext cx="8229600" cy="890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04900"/>
            <a:ext cx="8229600" cy="4818063"/>
          </a:xfrm>
        </p:spPr>
        <p:txBody>
          <a:bodyPr/>
          <a:lstStyle>
            <a:lvl1pPr marL="0" indent="0">
              <a:buClr>
                <a:srgbClr val="333333"/>
              </a:buClr>
              <a:buNone/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34A39-610E-40F6-85CB-C34027850D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33300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24" y="0"/>
            <a:ext cx="8950325" cy="809625"/>
          </a:xfrm>
        </p:spPr>
        <p:txBody>
          <a:bodyPr/>
          <a:lstStyle>
            <a:lvl1pPr>
              <a:defRPr b="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836527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F826-C335-48DA-B646-352E625914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13700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0"/>
            <a:ext cx="40386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0"/>
            <a:ext cx="40386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97CA2-05F8-45C9-B701-90DD57F2A3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60161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245C0-55E9-45AE-A0AB-12E473F09C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773333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25B4E-CB8B-4AAF-ACC1-64145246FA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09372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B4D5A-A106-4ACD-80C0-BA5E4CBE2C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529513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74105-9C13-46FA-B964-0A6F5BC54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368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5AA28-DD3C-45AA-9F3D-FA799AF430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317388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08421-FE95-445A-97E5-3E5CE7E117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455548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4ADCB-4515-41F3-98CA-C75801A0FA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257431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0"/>
            <a:ext cx="2060575" cy="5922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9325" cy="5922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63C5F-7370-457C-97F2-CC3F94107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47685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0"/>
            <a:ext cx="8229600" cy="890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04900"/>
            <a:ext cx="8229600" cy="4818063"/>
          </a:xfrm>
        </p:spPr>
        <p:txBody>
          <a:bodyPr/>
          <a:lstStyle>
            <a:lvl1pPr marL="0" indent="0">
              <a:buClr>
                <a:srgbClr val="333333"/>
              </a:buClr>
              <a:buNone/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34A39-610E-40F6-85CB-C34027850D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207175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575" y="2492375"/>
            <a:ext cx="5048249" cy="33464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2314574" y="514351"/>
            <a:ext cx="3829051" cy="1181100"/>
          </a:xfrm>
        </p:spPr>
        <p:txBody>
          <a:bodyPr wrap="none" lIns="0" tIns="91440" rIns="0" bIns="0"/>
          <a:lstStyle/>
          <a:p>
            <a:r>
              <a:rPr lang="en-US" dirty="0" smtClean="0"/>
              <a:t>Homeland </a:t>
            </a:r>
          </a:p>
          <a:p>
            <a:r>
              <a:rPr lang="en-US" dirty="0" smtClean="0"/>
              <a:t>Security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650382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8575676" y="6450015"/>
            <a:ext cx="349269" cy="2502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pPr>
              <a:defRPr/>
            </a:pPr>
            <a:fld id="{6A25107F-F82D-4171-ACE4-C769CD8D9985}" type="slidenum">
              <a:rPr lang="en-US" sz="1000" b="0">
                <a:solidFill>
                  <a:srgbClr val="333333"/>
                </a:solidFill>
                <a:latin typeface="Arial" charset="0"/>
                <a:ea typeface="+mn-ea"/>
                <a:cs typeface="+mn-cs"/>
              </a:rPr>
              <a:pPr>
                <a:defRPr/>
              </a:pPr>
              <a:t>‹#›</a:t>
            </a:fld>
            <a:endParaRPr lang="en-US" sz="1000" b="0" dirty="0">
              <a:solidFill>
                <a:srgbClr val="333333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7502" y="352427"/>
            <a:ext cx="8226425" cy="701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42902" y="1143000"/>
            <a:ext cx="7769225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60678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24" tIns="45712" rIns="91424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543489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2000"/>
            </a:lvl1pPr>
            <a:lvl2pPr marL="457118" indent="0">
              <a:buNone/>
              <a:defRPr sz="1800"/>
            </a:lvl2pPr>
            <a:lvl3pPr marL="914237" indent="0">
              <a:buNone/>
              <a:defRPr sz="1600"/>
            </a:lvl3pPr>
            <a:lvl4pPr marL="1371354" indent="0">
              <a:buNone/>
              <a:defRPr sz="1400"/>
            </a:lvl4pPr>
            <a:lvl5pPr marL="1828474" indent="0">
              <a:buNone/>
              <a:defRPr sz="1400"/>
            </a:lvl5pPr>
            <a:lvl6pPr marL="2285593" indent="0">
              <a:buNone/>
              <a:defRPr sz="1400"/>
            </a:lvl6pPr>
            <a:lvl7pPr marL="2742712" indent="0">
              <a:buNone/>
              <a:defRPr sz="1400"/>
            </a:lvl7pPr>
            <a:lvl8pPr marL="3199830" indent="0">
              <a:buNone/>
              <a:defRPr sz="1400"/>
            </a:lvl8pPr>
            <a:lvl9pPr marL="3656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0307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96094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37" indent="0">
              <a:buNone/>
              <a:defRPr sz="1800" b="1"/>
            </a:lvl3pPr>
            <a:lvl4pPr marL="1371354" indent="0">
              <a:buNone/>
              <a:defRPr sz="1600" b="1"/>
            </a:lvl4pPr>
            <a:lvl5pPr marL="1828474" indent="0">
              <a:buNone/>
              <a:defRPr sz="1600" b="1"/>
            </a:lvl5pPr>
            <a:lvl6pPr marL="2285593" indent="0">
              <a:buNone/>
              <a:defRPr sz="1600" b="1"/>
            </a:lvl6pPr>
            <a:lvl7pPr marL="2742712" indent="0">
              <a:buNone/>
              <a:defRPr sz="1600" b="1"/>
            </a:lvl7pPr>
            <a:lvl8pPr marL="3199830" indent="0">
              <a:buNone/>
              <a:defRPr sz="1600" b="1"/>
            </a:lvl8pPr>
            <a:lvl9pPr marL="365694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5"/>
            <a:ext cx="4041775" cy="639762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37" indent="0">
              <a:buNone/>
              <a:defRPr sz="1800" b="1"/>
            </a:lvl3pPr>
            <a:lvl4pPr marL="1371354" indent="0">
              <a:buNone/>
              <a:defRPr sz="1600" b="1"/>
            </a:lvl4pPr>
            <a:lvl5pPr marL="1828474" indent="0">
              <a:buNone/>
              <a:defRPr sz="1600" b="1"/>
            </a:lvl5pPr>
            <a:lvl6pPr marL="2285593" indent="0">
              <a:buNone/>
              <a:defRPr sz="1600" b="1"/>
            </a:lvl6pPr>
            <a:lvl7pPr marL="2742712" indent="0">
              <a:buNone/>
              <a:defRPr sz="1600" b="1"/>
            </a:lvl7pPr>
            <a:lvl8pPr marL="3199830" indent="0">
              <a:buNone/>
              <a:defRPr sz="1600" b="1"/>
            </a:lvl8pPr>
            <a:lvl9pPr marL="365694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275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38567-292C-4E36-A2E2-A3428EFD8E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472463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656672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505452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37" indent="0">
              <a:buNone/>
              <a:defRPr sz="1000"/>
            </a:lvl3pPr>
            <a:lvl4pPr marL="1371354" indent="0">
              <a:buNone/>
              <a:defRPr sz="900"/>
            </a:lvl4pPr>
            <a:lvl5pPr marL="1828474" indent="0">
              <a:buNone/>
              <a:defRPr sz="900"/>
            </a:lvl5pPr>
            <a:lvl6pPr marL="2285593" indent="0">
              <a:buNone/>
              <a:defRPr sz="900"/>
            </a:lvl6pPr>
            <a:lvl7pPr marL="2742712" indent="0">
              <a:buNone/>
              <a:defRPr sz="900"/>
            </a:lvl7pPr>
            <a:lvl8pPr marL="3199830" indent="0">
              <a:buNone/>
              <a:defRPr sz="900"/>
            </a:lvl8pPr>
            <a:lvl9pPr marL="365694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789278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3200"/>
            </a:lvl1pPr>
            <a:lvl2pPr marL="457118" indent="0">
              <a:buNone/>
              <a:defRPr sz="2800"/>
            </a:lvl2pPr>
            <a:lvl3pPr marL="914237" indent="0">
              <a:buNone/>
              <a:defRPr sz="2400"/>
            </a:lvl3pPr>
            <a:lvl4pPr marL="1371354" indent="0">
              <a:buNone/>
              <a:defRPr sz="2000"/>
            </a:lvl4pPr>
            <a:lvl5pPr marL="1828474" indent="0">
              <a:buNone/>
              <a:defRPr sz="2000"/>
            </a:lvl5pPr>
            <a:lvl6pPr marL="2285593" indent="0">
              <a:buNone/>
              <a:defRPr sz="2000"/>
            </a:lvl6pPr>
            <a:lvl7pPr marL="2742712" indent="0">
              <a:buNone/>
              <a:defRPr sz="2000"/>
            </a:lvl7pPr>
            <a:lvl8pPr marL="3199830" indent="0">
              <a:buNone/>
              <a:defRPr sz="2000"/>
            </a:lvl8pPr>
            <a:lvl9pPr marL="3656948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37" indent="0">
              <a:buNone/>
              <a:defRPr sz="1000"/>
            </a:lvl3pPr>
            <a:lvl4pPr marL="1371354" indent="0">
              <a:buNone/>
              <a:defRPr sz="900"/>
            </a:lvl4pPr>
            <a:lvl5pPr marL="1828474" indent="0">
              <a:buNone/>
              <a:defRPr sz="900"/>
            </a:lvl5pPr>
            <a:lvl6pPr marL="2285593" indent="0">
              <a:buNone/>
              <a:defRPr sz="900"/>
            </a:lvl6pPr>
            <a:lvl7pPr marL="2742712" indent="0">
              <a:buNone/>
              <a:defRPr sz="900"/>
            </a:lvl7pPr>
            <a:lvl8pPr marL="3199830" indent="0">
              <a:buNone/>
              <a:defRPr sz="900"/>
            </a:lvl8pPr>
            <a:lvl9pPr marL="365694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362690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lIns="91424" tIns="45712" rIns="91424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733950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7" y="0"/>
            <a:ext cx="2092325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5913" y="0"/>
            <a:ext cx="6126162" cy="6126163"/>
          </a:xfrm>
          <a:prstGeom prst="rect">
            <a:avLst/>
          </a:prstGeom>
        </p:spPr>
        <p:txBody>
          <a:bodyPr vert="eaVert" lIns="91424" tIns="45712" rIns="91424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91117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3" y="2"/>
            <a:ext cx="7469187" cy="1050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91424" tIns="45712" rIns="91424" bIns="45712"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lIns="91424" tIns="45712" rIns="91424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213146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8575676" y="6450015"/>
            <a:ext cx="349269" cy="2502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pPr>
              <a:defRPr/>
            </a:pPr>
            <a:fld id="{6A25107F-F82D-4171-ACE4-C769CD8D9985}" type="slidenum">
              <a:rPr lang="en-US" sz="1000" b="0">
                <a:solidFill>
                  <a:srgbClr val="333333"/>
                </a:solidFill>
                <a:latin typeface="Arial" charset="0"/>
                <a:ea typeface="+mn-ea"/>
                <a:cs typeface="+mn-cs"/>
              </a:rPr>
              <a:pPr>
                <a:defRPr/>
              </a:pPr>
              <a:t>‹#›</a:t>
            </a:fld>
            <a:endParaRPr lang="en-US" sz="1000" b="0" dirty="0">
              <a:solidFill>
                <a:srgbClr val="333333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7502" y="352427"/>
            <a:ext cx="8226425" cy="701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42902" y="1143000"/>
            <a:ext cx="7769225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934833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24" tIns="45712" rIns="91424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905051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2000"/>
            </a:lvl1pPr>
            <a:lvl2pPr marL="457118" indent="0">
              <a:buNone/>
              <a:defRPr sz="1800"/>
            </a:lvl2pPr>
            <a:lvl3pPr marL="914237" indent="0">
              <a:buNone/>
              <a:defRPr sz="1600"/>
            </a:lvl3pPr>
            <a:lvl4pPr marL="1371354" indent="0">
              <a:buNone/>
              <a:defRPr sz="1400"/>
            </a:lvl4pPr>
            <a:lvl5pPr marL="1828474" indent="0">
              <a:buNone/>
              <a:defRPr sz="1400"/>
            </a:lvl5pPr>
            <a:lvl6pPr marL="2285593" indent="0">
              <a:buNone/>
              <a:defRPr sz="1400"/>
            </a:lvl6pPr>
            <a:lvl7pPr marL="2742712" indent="0">
              <a:buNone/>
              <a:defRPr sz="1400"/>
            </a:lvl7pPr>
            <a:lvl8pPr marL="3199830" indent="0">
              <a:buNone/>
              <a:defRPr sz="1400"/>
            </a:lvl8pPr>
            <a:lvl9pPr marL="3656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6450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DE318-D255-4856-84FA-33538A8FED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923698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095674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37" indent="0">
              <a:buNone/>
              <a:defRPr sz="1800" b="1"/>
            </a:lvl3pPr>
            <a:lvl4pPr marL="1371354" indent="0">
              <a:buNone/>
              <a:defRPr sz="1600" b="1"/>
            </a:lvl4pPr>
            <a:lvl5pPr marL="1828474" indent="0">
              <a:buNone/>
              <a:defRPr sz="1600" b="1"/>
            </a:lvl5pPr>
            <a:lvl6pPr marL="2285593" indent="0">
              <a:buNone/>
              <a:defRPr sz="1600" b="1"/>
            </a:lvl6pPr>
            <a:lvl7pPr marL="2742712" indent="0">
              <a:buNone/>
              <a:defRPr sz="1600" b="1"/>
            </a:lvl7pPr>
            <a:lvl8pPr marL="3199830" indent="0">
              <a:buNone/>
              <a:defRPr sz="1600" b="1"/>
            </a:lvl8pPr>
            <a:lvl9pPr marL="365694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5"/>
            <a:ext cx="4041775" cy="639762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37" indent="0">
              <a:buNone/>
              <a:defRPr sz="1800" b="1"/>
            </a:lvl3pPr>
            <a:lvl4pPr marL="1371354" indent="0">
              <a:buNone/>
              <a:defRPr sz="1600" b="1"/>
            </a:lvl4pPr>
            <a:lvl5pPr marL="1828474" indent="0">
              <a:buNone/>
              <a:defRPr sz="1600" b="1"/>
            </a:lvl5pPr>
            <a:lvl6pPr marL="2285593" indent="0">
              <a:buNone/>
              <a:defRPr sz="1600" b="1"/>
            </a:lvl6pPr>
            <a:lvl7pPr marL="2742712" indent="0">
              <a:buNone/>
              <a:defRPr sz="1600" b="1"/>
            </a:lvl7pPr>
            <a:lvl8pPr marL="3199830" indent="0">
              <a:buNone/>
              <a:defRPr sz="1600" b="1"/>
            </a:lvl8pPr>
            <a:lvl9pPr marL="365694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562840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71358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56839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37" indent="0">
              <a:buNone/>
              <a:defRPr sz="1000"/>
            </a:lvl3pPr>
            <a:lvl4pPr marL="1371354" indent="0">
              <a:buNone/>
              <a:defRPr sz="900"/>
            </a:lvl4pPr>
            <a:lvl5pPr marL="1828474" indent="0">
              <a:buNone/>
              <a:defRPr sz="900"/>
            </a:lvl5pPr>
            <a:lvl6pPr marL="2285593" indent="0">
              <a:buNone/>
              <a:defRPr sz="900"/>
            </a:lvl6pPr>
            <a:lvl7pPr marL="2742712" indent="0">
              <a:buNone/>
              <a:defRPr sz="900"/>
            </a:lvl7pPr>
            <a:lvl8pPr marL="3199830" indent="0">
              <a:buNone/>
              <a:defRPr sz="900"/>
            </a:lvl8pPr>
            <a:lvl9pPr marL="365694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52273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3200"/>
            </a:lvl1pPr>
            <a:lvl2pPr marL="457118" indent="0">
              <a:buNone/>
              <a:defRPr sz="2800"/>
            </a:lvl2pPr>
            <a:lvl3pPr marL="914237" indent="0">
              <a:buNone/>
              <a:defRPr sz="2400"/>
            </a:lvl3pPr>
            <a:lvl4pPr marL="1371354" indent="0">
              <a:buNone/>
              <a:defRPr sz="2000"/>
            </a:lvl4pPr>
            <a:lvl5pPr marL="1828474" indent="0">
              <a:buNone/>
              <a:defRPr sz="2000"/>
            </a:lvl5pPr>
            <a:lvl6pPr marL="2285593" indent="0">
              <a:buNone/>
              <a:defRPr sz="2000"/>
            </a:lvl6pPr>
            <a:lvl7pPr marL="2742712" indent="0">
              <a:buNone/>
              <a:defRPr sz="2000"/>
            </a:lvl7pPr>
            <a:lvl8pPr marL="3199830" indent="0">
              <a:buNone/>
              <a:defRPr sz="2000"/>
            </a:lvl8pPr>
            <a:lvl9pPr marL="3656948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37" indent="0">
              <a:buNone/>
              <a:defRPr sz="1000"/>
            </a:lvl3pPr>
            <a:lvl4pPr marL="1371354" indent="0">
              <a:buNone/>
              <a:defRPr sz="900"/>
            </a:lvl4pPr>
            <a:lvl5pPr marL="1828474" indent="0">
              <a:buNone/>
              <a:defRPr sz="900"/>
            </a:lvl5pPr>
            <a:lvl6pPr marL="2285593" indent="0">
              <a:buNone/>
              <a:defRPr sz="900"/>
            </a:lvl6pPr>
            <a:lvl7pPr marL="2742712" indent="0">
              <a:buNone/>
              <a:defRPr sz="900"/>
            </a:lvl7pPr>
            <a:lvl8pPr marL="3199830" indent="0">
              <a:buNone/>
              <a:defRPr sz="900"/>
            </a:lvl8pPr>
            <a:lvl9pPr marL="365694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645067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lIns="91424" tIns="45712" rIns="91424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27042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7" y="0"/>
            <a:ext cx="2092325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5913" y="0"/>
            <a:ext cx="6126162" cy="6126163"/>
          </a:xfrm>
          <a:prstGeom prst="rect">
            <a:avLst/>
          </a:prstGeom>
        </p:spPr>
        <p:txBody>
          <a:bodyPr vert="eaVert" lIns="91424" tIns="45712" rIns="91424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013980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3" y="2"/>
            <a:ext cx="7469187" cy="1050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91424" tIns="45712" rIns="91424" bIns="45712"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lIns="91424" tIns="45712" rIns="91424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450884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24" y="0"/>
            <a:ext cx="8950325" cy="809625"/>
          </a:xfrm>
        </p:spPr>
        <p:txBody>
          <a:bodyPr/>
          <a:lstStyle>
            <a:lvl1pPr>
              <a:defRPr b="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8669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584E2-A771-4468-B73A-30B36C935A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338949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F826-C335-48DA-B646-352E625914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848691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0"/>
            <a:ext cx="40386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0"/>
            <a:ext cx="40386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97CA2-05F8-45C9-B701-90DD57F2A3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050983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245C0-55E9-45AE-A0AB-12E473F09C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784414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25B4E-CB8B-4AAF-ACC1-64145246FA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11110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B4D5A-A106-4ACD-80C0-BA5E4CBE2C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052941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74105-9C13-46FA-B964-0A6F5BC54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067277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08421-FE95-445A-97E5-3E5CE7E117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829661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4ADCB-4515-41F3-98CA-C75801A0FA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775764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0"/>
            <a:ext cx="2060575" cy="5922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9325" cy="5922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63C5F-7370-457C-97F2-CC3F94107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487454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0"/>
            <a:ext cx="8229600" cy="890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04900"/>
            <a:ext cx="8229600" cy="4818063"/>
          </a:xfrm>
        </p:spPr>
        <p:txBody>
          <a:bodyPr/>
          <a:lstStyle>
            <a:lvl1pPr marL="0" indent="0">
              <a:buClr>
                <a:srgbClr val="333333"/>
              </a:buClr>
              <a:buNone/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34A39-610E-40F6-85CB-C34027850D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7918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815AD-DC00-407A-85D7-70278B88C0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982756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24" y="0"/>
            <a:ext cx="8950325" cy="809625"/>
          </a:xfrm>
        </p:spPr>
        <p:txBody>
          <a:bodyPr/>
          <a:lstStyle>
            <a:lvl1pPr>
              <a:defRPr b="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154402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F826-C335-48DA-B646-352E625914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39168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0"/>
            <a:ext cx="40386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0"/>
            <a:ext cx="40386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97CA2-05F8-45C9-B701-90DD57F2A3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55136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245C0-55E9-45AE-A0AB-12E473F09C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704238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25B4E-CB8B-4AAF-ACC1-64145246FA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261948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B4D5A-A106-4ACD-80C0-BA5E4CBE2C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942024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74105-9C13-46FA-B964-0A6F5BC54F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57730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08421-FE95-445A-97E5-3E5CE7E117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639179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4ADCB-4515-41F3-98CA-C75801A0FA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649420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0"/>
            <a:ext cx="2060575" cy="5922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9325" cy="5922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63C5F-7370-457C-97F2-CC3F941071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5688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0"/>
            <a:ext cx="2060575" cy="5922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9325" cy="5922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DE61F-EE07-448C-8FC2-7026DA9429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22918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0"/>
            <a:ext cx="8229600" cy="890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04900"/>
            <a:ext cx="8229600" cy="4818063"/>
          </a:xfrm>
        </p:spPr>
        <p:txBody>
          <a:bodyPr/>
          <a:lstStyle>
            <a:lvl1pPr marL="0" indent="0">
              <a:buClr>
                <a:srgbClr val="333333"/>
              </a:buClr>
              <a:buNone/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34A39-610E-40F6-85CB-C34027850D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849373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575" y="2492375"/>
            <a:ext cx="5048249" cy="33464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2314574" y="514351"/>
            <a:ext cx="3829051" cy="1181100"/>
          </a:xfrm>
        </p:spPr>
        <p:txBody>
          <a:bodyPr wrap="none" lIns="0" tIns="91440" rIns="0" bIns="0"/>
          <a:lstStyle/>
          <a:p>
            <a:r>
              <a:rPr lang="en-US" dirty="0" smtClean="0"/>
              <a:t>Homeland </a:t>
            </a:r>
          </a:p>
          <a:p>
            <a:r>
              <a:rPr lang="en-US" dirty="0" smtClean="0"/>
              <a:t>Security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58786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24" y="0"/>
            <a:ext cx="8950325" cy="809625"/>
          </a:xfrm>
        </p:spPr>
        <p:txBody>
          <a:bodyPr/>
          <a:lstStyle>
            <a:lvl1pPr>
              <a:defRPr b="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060888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F826-C335-48DA-B646-352E625914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986926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0"/>
            <a:ext cx="40386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0"/>
            <a:ext cx="40386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97CA2-05F8-45C9-B701-90DD57F2A3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555529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245C0-55E9-45AE-A0AB-12E473F09C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756481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25B4E-CB8B-4AAF-ACC1-64145246FA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568769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B4D5A-A106-4ACD-80C0-BA5E4CBE2C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206377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74105-9C13-46FA-B964-0A6F5BC54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553392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08421-FE95-445A-97E5-3E5CE7E117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1090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0"/>
            <a:ext cx="8229600" cy="890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04900"/>
            <a:ext cx="8229600" cy="4818063"/>
          </a:xfrm>
        </p:spPr>
        <p:txBody>
          <a:bodyPr/>
          <a:lstStyle>
            <a:lvl1pPr marL="0" indent="0">
              <a:buClr>
                <a:srgbClr val="333333"/>
              </a:buClr>
              <a:buNone/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9AD5A-357D-4E56-A034-B327D8C975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335659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4ADCB-4515-41F3-98CA-C75801A0FA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656835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0"/>
            <a:ext cx="2060575" cy="5922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9325" cy="5922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63C5F-7370-457C-97F2-CC3F94107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720209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0"/>
            <a:ext cx="8229600" cy="890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04900"/>
            <a:ext cx="8229600" cy="4818063"/>
          </a:xfrm>
        </p:spPr>
        <p:txBody>
          <a:bodyPr/>
          <a:lstStyle>
            <a:lvl1pPr marL="0" indent="0">
              <a:buClr>
                <a:srgbClr val="333333"/>
              </a:buClr>
              <a:buNone/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34A39-610E-40F6-85CB-C34027850D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630779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575" y="2492375"/>
            <a:ext cx="5048249" cy="33464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2314574" y="514351"/>
            <a:ext cx="3829051" cy="1181100"/>
          </a:xfrm>
        </p:spPr>
        <p:txBody>
          <a:bodyPr wrap="none" lIns="0" tIns="91440" rIns="0" bIns="0"/>
          <a:lstStyle/>
          <a:p>
            <a:r>
              <a:rPr lang="en-US" dirty="0" smtClean="0"/>
              <a:t>Homeland </a:t>
            </a:r>
          </a:p>
          <a:p>
            <a:r>
              <a:rPr lang="en-US" dirty="0" smtClean="0"/>
              <a:t>Security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9047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575" y="2492375"/>
            <a:ext cx="5048249" cy="33464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2314574" y="514351"/>
            <a:ext cx="3829051" cy="1181100"/>
          </a:xfrm>
        </p:spPr>
        <p:txBody>
          <a:bodyPr wrap="none" lIns="0" tIns="91440" rIns="0" bIns="0"/>
          <a:lstStyle/>
          <a:p>
            <a:r>
              <a:rPr lang="en-US" dirty="0" smtClean="0"/>
              <a:t>Homeland </a:t>
            </a:r>
          </a:p>
          <a:p>
            <a:r>
              <a:rPr lang="en-US" dirty="0" smtClean="0"/>
              <a:t>Security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733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>
                <a:solidFill>
                  <a:srgbClr val="060000"/>
                </a:solidFill>
              </a:defRPr>
            </a:lvl1pPr>
            <a:lvl2pPr>
              <a:defRPr>
                <a:solidFill>
                  <a:srgbClr val="060000"/>
                </a:solidFill>
              </a:defRPr>
            </a:lvl2pPr>
            <a:lvl3pPr>
              <a:defRPr>
                <a:solidFill>
                  <a:srgbClr val="060000"/>
                </a:solidFill>
              </a:defRPr>
            </a:lvl3pPr>
            <a:lvl4pPr>
              <a:defRPr>
                <a:solidFill>
                  <a:srgbClr val="060000"/>
                </a:solidFill>
              </a:defRPr>
            </a:lvl4pPr>
            <a:lvl5pPr>
              <a:defRPr>
                <a:solidFill>
                  <a:srgbClr val="06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123C5-E2B1-4421-9727-AEA4B7F81C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6843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24" y="0"/>
            <a:ext cx="8950325" cy="809625"/>
          </a:xfrm>
          <a:prstGeom prst="rect">
            <a:avLst/>
          </a:prstGeom>
        </p:spPr>
        <p:txBody>
          <a:bodyPr/>
          <a:lstStyle>
            <a:lvl1pPr>
              <a:defRPr b="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5308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7335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25" y="0"/>
            <a:ext cx="8950325" cy="82867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0"/>
            <a:ext cx="40386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0"/>
            <a:ext cx="40386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9283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5270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25" y="0"/>
            <a:ext cx="8950325" cy="8286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007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5935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9821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B0F11-5955-42DC-878D-0FE2A74EF1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34992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25" y="0"/>
            <a:ext cx="8950325" cy="8286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24E2B-4917-48B4-8330-BDDF6DD716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9946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0"/>
            <a:ext cx="2060575" cy="59229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9325" cy="5922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3981A-FA78-46DE-8CBE-F482EB4A1E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435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 sz="2800">
                <a:solidFill>
                  <a:srgbClr val="060000"/>
                </a:solidFill>
              </a:defRPr>
            </a:lvl1pPr>
            <a:lvl2pPr>
              <a:buClrTx/>
              <a:defRPr sz="2400">
                <a:solidFill>
                  <a:srgbClr val="060000"/>
                </a:solidFill>
              </a:defRPr>
            </a:lvl2pPr>
            <a:lvl3pPr>
              <a:defRPr sz="2000">
                <a:solidFill>
                  <a:srgbClr val="060000"/>
                </a:solidFill>
              </a:defRPr>
            </a:lvl3pPr>
            <a:lvl4pPr>
              <a:defRPr sz="1800">
                <a:solidFill>
                  <a:srgbClr val="060000"/>
                </a:solidFill>
              </a:defRPr>
            </a:lvl4pPr>
            <a:lvl5pPr>
              <a:defRPr sz="1800">
                <a:solidFill>
                  <a:srgbClr val="06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 sz="2800">
                <a:solidFill>
                  <a:srgbClr val="060000"/>
                </a:solidFill>
              </a:defRPr>
            </a:lvl1pPr>
            <a:lvl2pPr>
              <a:defRPr sz="2400">
                <a:solidFill>
                  <a:srgbClr val="060000"/>
                </a:solidFill>
              </a:defRPr>
            </a:lvl2pPr>
            <a:lvl3pPr>
              <a:defRPr sz="2000">
                <a:solidFill>
                  <a:srgbClr val="060000"/>
                </a:solidFill>
              </a:defRPr>
            </a:lvl3pPr>
            <a:lvl4pPr>
              <a:defRPr sz="1800">
                <a:solidFill>
                  <a:srgbClr val="060000"/>
                </a:solidFill>
              </a:defRPr>
            </a:lvl4pPr>
            <a:lvl5pPr>
              <a:defRPr sz="1800">
                <a:solidFill>
                  <a:srgbClr val="06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B4396-0114-4CF9-8838-7CB470159A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66399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0"/>
            <a:ext cx="8229600" cy="8905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04900"/>
            <a:ext cx="8229600" cy="4818063"/>
          </a:xfrm>
        </p:spPr>
        <p:txBody>
          <a:bodyPr/>
          <a:lstStyle>
            <a:lvl1pPr marL="0" indent="0">
              <a:buClr>
                <a:srgbClr val="333333"/>
              </a:buClr>
              <a:buNone/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AB0A2-02C3-41C5-8677-9B968E27AA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08393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575" y="2492375"/>
            <a:ext cx="5048249" cy="3346450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2314574" y="514351"/>
            <a:ext cx="3829051" cy="1181100"/>
          </a:xfrm>
        </p:spPr>
        <p:txBody>
          <a:bodyPr wrap="none" lIns="0" tIns="91440" rIns="0" bIns="0"/>
          <a:lstStyle/>
          <a:p>
            <a:r>
              <a:rPr lang="en-US" dirty="0" smtClean="0"/>
              <a:t>Homeland </a:t>
            </a:r>
          </a:p>
          <a:p>
            <a:r>
              <a:rPr lang="en-US" dirty="0" smtClean="0"/>
              <a:t>Security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5200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24" y="0"/>
            <a:ext cx="8950325" cy="809625"/>
          </a:xfrm>
        </p:spPr>
        <p:txBody>
          <a:bodyPr/>
          <a:lstStyle>
            <a:lvl1pPr>
              <a:defRPr b="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49705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EC2CF-5890-40EF-8AF5-00B63CEDB9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59536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0"/>
            <a:ext cx="40386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0"/>
            <a:ext cx="40386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12450-C6E4-493F-9A38-0666FDB1D8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99784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9CA87-CBF4-44B5-83BE-C70D818AF0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9379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3DA40-DF69-4EFD-B2A2-899CE4E830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16272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A58DA-3156-48F2-BB42-1B3DD8E250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36905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86B07-822C-4947-A3F7-7873B38FD1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53646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888AC-F5EF-4ADE-B293-54D82EA49B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2234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-9525"/>
            <a:ext cx="82296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lIns="91376" tIns="45688" rIns="91376" bIns="45688" anchor="b"/>
          <a:lstStyle>
            <a:lvl1pPr marL="0" indent="0">
              <a:buNone/>
              <a:defRPr sz="2400" b="1">
                <a:solidFill>
                  <a:srgbClr val="060000"/>
                </a:solidFill>
              </a:defRPr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 sz="2400">
                <a:solidFill>
                  <a:srgbClr val="060000"/>
                </a:solidFill>
              </a:defRPr>
            </a:lvl1pPr>
            <a:lvl2pPr>
              <a:defRPr sz="2000">
                <a:solidFill>
                  <a:srgbClr val="060000"/>
                </a:solidFill>
              </a:defRPr>
            </a:lvl2pPr>
            <a:lvl3pPr>
              <a:defRPr sz="1800">
                <a:solidFill>
                  <a:srgbClr val="060000"/>
                </a:solidFill>
              </a:defRPr>
            </a:lvl3pPr>
            <a:lvl4pPr>
              <a:defRPr sz="1600">
                <a:solidFill>
                  <a:srgbClr val="060000"/>
                </a:solidFill>
              </a:defRPr>
            </a:lvl4pPr>
            <a:lvl5pPr>
              <a:defRPr sz="1600">
                <a:solidFill>
                  <a:srgbClr val="06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  <a:prstGeom prst="rect">
            <a:avLst/>
          </a:prstGeom>
        </p:spPr>
        <p:txBody>
          <a:bodyPr lIns="91376" tIns="45688" rIns="91376" bIns="45688" anchor="b"/>
          <a:lstStyle>
            <a:lvl1pPr marL="0" indent="0">
              <a:buNone/>
              <a:defRPr sz="2400" b="1">
                <a:solidFill>
                  <a:srgbClr val="060000"/>
                </a:solidFill>
              </a:defRPr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 sz="2400">
                <a:solidFill>
                  <a:srgbClr val="060000"/>
                </a:solidFill>
              </a:defRPr>
            </a:lvl1pPr>
            <a:lvl2pPr>
              <a:defRPr sz="2000">
                <a:solidFill>
                  <a:srgbClr val="060000"/>
                </a:solidFill>
              </a:defRPr>
            </a:lvl2pPr>
            <a:lvl3pPr>
              <a:defRPr sz="1800">
                <a:solidFill>
                  <a:srgbClr val="060000"/>
                </a:solidFill>
              </a:defRPr>
            </a:lvl3pPr>
            <a:lvl4pPr>
              <a:defRPr sz="1600">
                <a:solidFill>
                  <a:srgbClr val="060000"/>
                </a:solidFill>
              </a:defRPr>
            </a:lvl4pPr>
            <a:lvl5pPr>
              <a:defRPr sz="1600">
                <a:solidFill>
                  <a:srgbClr val="06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73962-B3FA-440F-AC25-260D6030B9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0923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98D49-F009-4936-9610-92B42145BB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14211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0"/>
            <a:ext cx="2060575" cy="5922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9325" cy="5922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54109-1FE4-4C12-876C-3D0DB9618B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63806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0"/>
            <a:ext cx="8229600" cy="890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04900"/>
            <a:ext cx="8229600" cy="4818063"/>
          </a:xfrm>
        </p:spPr>
        <p:txBody>
          <a:bodyPr/>
          <a:lstStyle>
            <a:lvl1pPr marL="0" indent="0">
              <a:buClr>
                <a:srgbClr val="333333"/>
              </a:buClr>
              <a:buNone/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8E075-73BD-4F98-AD49-A29CBBB8B7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37100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575" y="2492375"/>
            <a:ext cx="5048249" cy="33464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2314574" y="514351"/>
            <a:ext cx="3829051" cy="1181100"/>
          </a:xfrm>
        </p:spPr>
        <p:txBody>
          <a:bodyPr wrap="none" lIns="0" tIns="91440" rIns="0" bIns="0"/>
          <a:lstStyle/>
          <a:p>
            <a:r>
              <a:rPr lang="en-US" dirty="0" smtClean="0"/>
              <a:t>Homeland </a:t>
            </a:r>
          </a:p>
          <a:p>
            <a:r>
              <a:rPr lang="en-US" dirty="0" smtClean="0"/>
              <a:t>Security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1303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24" y="0"/>
            <a:ext cx="8950325" cy="809625"/>
          </a:xfrm>
        </p:spPr>
        <p:txBody>
          <a:bodyPr/>
          <a:lstStyle>
            <a:lvl1pPr>
              <a:defRPr b="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62904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27806-0C88-48E1-8B35-FE5ACE144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12003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0"/>
            <a:ext cx="40386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0"/>
            <a:ext cx="40386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6516A-9B7D-4743-8691-CF278A8E33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12968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BBF02-A0C5-4ACE-97BE-C78C091358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73612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6162F-9852-4737-9117-CF67F3B38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43079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EB9F2-AF89-42AE-9556-ABBA184EC4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459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B2289-4872-4E55-9FDC-A837C0B579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6181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57F6A-E514-4D7F-AFCF-56E6D686F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57171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6BF7F-DA7B-4503-91EE-44BE824E23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12185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95B56-84E1-4D90-B599-DDA0AA7064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04080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0"/>
            <a:ext cx="2060575" cy="5922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9325" cy="5922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74C9F-6228-496B-A878-6A3FB15708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4917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0"/>
            <a:ext cx="8229600" cy="890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04900"/>
            <a:ext cx="8229600" cy="4818063"/>
          </a:xfrm>
        </p:spPr>
        <p:txBody>
          <a:bodyPr/>
          <a:lstStyle>
            <a:lvl1pPr marL="0" indent="0">
              <a:buClr>
                <a:srgbClr val="333333"/>
              </a:buClr>
              <a:buNone/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DBC6A-FBB9-412F-A008-D3D86A9B27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26876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24" y="0"/>
            <a:ext cx="8950325" cy="809625"/>
          </a:xfrm>
        </p:spPr>
        <p:txBody>
          <a:bodyPr/>
          <a:lstStyle>
            <a:lvl1pPr>
              <a:defRPr b="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10316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27806-0C88-48E1-8B35-FE5ACE144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93701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0"/>
            <a:ext cx="40386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0"/>
            <a:ext cx="40386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6516A-9B7D-4743-8691-CF278A8E33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77569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BBF02-A0C5-4ACE-97BE-C78C091358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89049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6162F-9852-4737-9117-CF67F3B38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357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47757-6211-4E16-A426-467D1DBDCC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32419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EB9F2-AF89-42AE-9556-ABBA184EC4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9066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57F6A-E514-4D7F-AFCF-56E6D686F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52973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6BF7F-DA7B-4503-91EE-44BE824E23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78649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95B56-84E1-4D90-B599-DDA0AA7064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65097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0"/>
            <a:ext cx="2060575" cy="5922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9325" cy="5922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74C9F-6228-496B-A878-6A3FB15708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05111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0"/>
            <a:ext cx="8229600" cy="890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04900"/>
            <a:ext cx="8229600" cy="4818063"/>
          </a:xfrm>
        </p:spPr>
        <p:txBody>
          <a:bodyPr/>
          <a:lstStyle>
            <a:lvl1pPr marL="0" indent="0">
              <a:buClr>
                <a:srgbClr val="333333"/>
              </a:buClr>
              <a:buNone/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DBC6A-FBB9-412F-A008-D3D86A9B27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27531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575" y="2492375"/>
            <a:ext cx="5048249" cy="33464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2314574" y="514351"/>
            <a:ext cx="3829051" cy="1181100"/>
          </a:xfrm>
        </p:spPr>
        <p:txBody>
          <a:bodyPr wrap="none" lIns="0" tIns="91440" rIns="0" bIns="0"/>
          <a:lstStyle/>
          <a:p>
            <a:r>
              <a:rPr lang="en-US" dirty="0" smtClean="0"/>
              <a:t>Homeland </a:t>
            </a:r>
          </a:p>
          <a:p>
            <a:r>
              <a:rPr lang="en-US" dirty="0" smtClean="0"/>
              <a:t>Security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62238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24" y="0"/>
            <a:ext cx="8950325" cy="809625"/>
          </a:xfrm>
        </p:spPr>
        <p:txBody>
          <a:bodyPr/>
          <a:lstStyle>
            <a:lvl1pPr>
              <a:defRPr b="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20444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27806-0C88-48E1-8B35-FE5ACE144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78757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0"/>
            <a:ext cx="40386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0"/>
            <a:ext cx="40386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6516A-9B7D-4743-8691-CF278A8E33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479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0"/>
            <a:ext cx="8226425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42900" y="685800"/>
            <a:ext cx="776922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>
                <a:solidFill>
                  <a:srgbClr val="06000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spect="1" noChangeArrowheads="1"/>
          </p:cNvSpPr>
          <p:nvPr>
            <p:ph type="sldNum" sz="quarter" idx="4"/>
          </p:nvPr>
        </p:nvSpPr>
        <p:spPr bwMode="black">
          <a:xfrm>
            <a:off x="8610600" y="6429375"/>
            <a:ext cx="457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100" b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D80678D9-A7C8-4014-828D-A81B7E7809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95154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BBF02-A0C5-4ACE-97BE-C78C091358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59274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6162F-9852-4737-9117-CF67F3B38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69220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EB9F2-AF89-42AE-9556-ABBA184EC4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8520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57F6A-E514-4D7F-AFCF-56E6D686F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98712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6BF7F-DA7B-4503-91EE-44BE824E23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93093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95B56-84E1-4D90-B599-DDA0AA7064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86490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0"/>
            <a:ext cx="2060575" cy="5922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9325" cy="5922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74C9F-6228-496B-A878-6A3FB15708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81582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0"/>
            <a:ext cx="8229600" cy="890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04900"/>
            <a:ext cx="8229600" cy="4818063"/>
          </a:xfrm>
        </p:spPr>
        <p:txBody>
          <a:bodyPr/>
          <a:lstStyle>
            <a:lvl1pPr marL="0" indent="0">
              <a:buClr>
                <a:srgbClr val="333333"/>
              </a:buClr>
              <a:buNone/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DBC6A-FBB9-412F-A008-D3D86A9B27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07639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575" y="2492375"/>
            <a:ext cx="5048249" cy="33464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2314574" y="514351"/>
            <a:ext cx="3829051" cy="1181100"/>
          </a:xfrm>
        </p:spPr>
        <p:txBody>
          <a:bodyPr wrap="none" lIns="0" tIns="91440" rIns="0" bIns="0"/>
          <a:lstStyle/>
          <a:p>
            <a:r>
              <a:rPr lang="en-US" dirty="0" smtClean="0"/>
              <a:t>Homeland </a:t>
            </a:r>
          </a:p>
          <a:p>
            <a:r>
              <a:rPr lang="en-US" dirty="0" smtClean="0"/>
              <a:t>Security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73868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24" y="0"/>
            <a:ext cx="8950325" cy="809625"/>
          </a:xfrm>
        </p:spPr>
        <p:txBody>
          <a:bodyPr/>
          <a:lstStyle>
            <a:lvl1pPr>
              <a:defRPr b="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754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24" y="0"/>
            <a:ext cx="8950325" cy="809625"/>
          </a:xfrm>
        </p:spPr>
        <p:txBody>
          <a:bodyPr/>
          <a:lstStyle>
            <a:lvl1pPr>
              <a:defRPr b="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44746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27806-0C88-48E1-8B35-FE5ACE144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77813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0"/>
            <a:ext cx="40386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0"/>
            <a:ext cx="40386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6516A-9B7D-4743-8691-CF278A8E33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31611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BBF02-A0C5-4ACE-97BE-C78C091358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55036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6162F-9852-4737-9117-CF67F3B38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40346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EB9F2-AF89-42AE-9556-ABBA184EC4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34256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57F6A-E514-4D7F-AFCF-56E6D686F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53733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6BF7F-DA7B-4503-91EE-44BE824E23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60108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95B56-84E1-4D90-B599-DDA0AA7064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41759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0"/>
            <a:ext cx="2060575" cy="5922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9325" cy="5922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74C9F-6228-496B-A878-6A3FB15708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70480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0"/>
            <a:ext cx="8229600" cy="890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04900"/>
            <a:ext cx="8229600" cy="4818063"/>
          </a:xfrm>
        </p:spPr>
        <p:txBody>
          <a:bodyPr/>
          <a:lstStyle>
            <a:lvl1pPr marL="0" indent="0">
              <a:buClr>
                <a:srgbClr val="333333"/>
              </a:buClr>
              <a:buNone/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DBC6A-FBB9-412F-A008-D3D86A9B27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687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7244D-85E1-4231-8CED-4D453DE78B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804124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575" y="2492375"/>
            <a:ext cx="5048249" cy="33464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2314574" y="514351"/>
            <a:ext cx="3829051" cy="1181100"/>
          </a:xfrm>
        </p:spPr>
        <p:txBody>
          <a:bodyPr wrap="none" lIns="0" tIns="91440" rIns="0" bIns="0"/>
          <a:lstStyle/>
          <a:p>
            <a:r>
              <a:rPr lang="en-US" dirty="0" smtClean="0"/>
              <a:t>Homeland </a:t>
            </a:r>
          </a:p>
          <a:p>
            <a:r>
              <a:rPr lang="en-US" dirty="0" smtClean="0"/>
              <a:t>Security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85110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24" y="0"/>
            <a:ext cx="8950325" cy="809625"/>
          </a:xfrm>
        </p:spPr>
        <p:txBody>
          <a:bodyPr/>
          <a:lstStyle>
            <a:lvl1pPr>
              <a:defRPr b="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30040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F826-C335-48DA-B646-352E625914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14141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0"/>
            <a:ext cx="40386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0"/>
            <a:ext cx="40386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97CA2-05F8-45C9-B701-90DD57F2A3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95768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245C0-55E9-45AE-A0AB-12E473F09C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69635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25B4E-CB8B-4AAF-ACC1-64145246FA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37884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B4D5A-A106-4ACD-80C0-BA5E4CBE2C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67564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74105-9C13-46FA-B964-0A6F5BC54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20485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08421-FE95-445A-97E5-3E5CE7E117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45434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4ADCB-4515-41F3-98CA-C75801A0FA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587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1.xml"/><Relationship Id="rId12" Type="http://schemas.openxmlformats.org/officeDocument/2006/relationships/theme" Target="../theme/theme10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8.xml"/><Relationship Id="rId9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2.xml"/><Relationship Id="rId12" Type="http://schemas.openxmlformats.org/officeDocument/2006/relationships/theme" Target="../theme/theme1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4.xml"/><Relationship Id="rId13" Type="http://schemas.openxmlformats.org/officeDocument/2006/relationships/theme" Target="../theme/theme12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36.xml"/><Relationship Id="rId13" Type="http://schemas.openxmlformats.org/officeDocument/2006/relationships/theme" Target="../theme/theme13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1.xml"/><Relationship Id="rId8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48.xml"/><Relationship Id="rId13" Type="http://schemas.openxmlformats.org/officeDocument/2006/relationships/theme" Target="../theme/theme14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3.xml"/><Relationship Id="rId8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6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9.xml"/><Relationship Id="rId12" Type="http://schemas.openxmlformats.org/officeDocument/2006/relationships/theme" Target="../theme/theme15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5.xml"/><Relationship Id="rId8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58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1.xml"/><Relationship Id="rId13" Type="http://schemas.openxmlformats.org/officeDocument/2006/relationships/theme" Target="../theme/theme16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6.xml"/><Relationship Id="rId8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9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3.xml"/><Relationship Id="rId13" Type="http://schemas.openxmlformats.org/officeDocument/2006/relationships/theme" Target="../theme/theme17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78.xml"/><Relationship Id="rId8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3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6.xml"/><Relationship Id="rId13" Type="http://schemas.openxmlformats.org/officeDocument/2006/relationships/theme" Target="../theme/theme7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4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78.xml"/><Relationship Id="rId13" Type="http://schemas.openxmlformats.org/officeDocument/2006/relationships/theme" Target="../theme/theme8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0.xml"/><Relationship Id="rId13" Type="http://schemas.openxmlformats.org/officeDocument/2006/relationships/theme" Target="../theme/theme9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E02B4-9239-4089-BE5B-2994139F8E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82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0"/>
            <a:ext cx="89503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Sample Slide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90600"/>
            <a:ext cx="88963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Subhead</a:t>
            </a:r>
          </a:p>
          <a:p>
            <a:pPr lvl="0"/>
            <a:r>
              <a:rPr lang="en-US" altLang="en-US" smtClean="0"/>
              <a:t>1st level text</a:t>
            </a:r>
          </a:p>
          <a:p>
            <a:pPr lvl="1"/>
            <a:r>
              <a:rPr lang="en-US" altLang="en-US" smtClean="0"/>
              <a:t>2nd level</a:t>
            </a:r>
          </a:p>
          <a:p>
            <a:pPr lvl="2"/>
            <a:r>
              <a:rPr lang="en-US" altLang="en-US" smtClean="0"/>
              <a:t>3rd level</a:t>
            </a:r>
          </a:p>
          <a:p>
            <a:pPr lvl="3"/>
            <a:r>
              <a:rPr lang="en-US" altLang="en-US" smtClean="0"/>
              <a:t>4th level</a:t>
            </a:r>
          </a:p>
          <a:p>
            <a:pPr lvl="4"/>
            <a:r>
              <a:rPr lang="en-US" altLang="en-US" smtClean="0"/>
              <a:t>5th level  </a:t>
            </a:r>
          </a:p>
        </p:txBody>
      </p:sp>
      <p:sp>
        <p:nvSpPr>
          <p:cNvPr id="319499" name="Rectangle 11"/>
          <p:cNvSpPr>
            <a:spLocks noChangeArrowheads="1"/>
          </p:cNvSpPr>
          <p:nvPr/>
        </p:nvSpPr>
        <p:spPr bwMode="auto">
          <a:xfrm>
            <a:off x="463550" y="1011238"/>
            <a:ext cx="8229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84" charset="-128"/>
              </a:rPr>
              <a:t> </a:t>
            </a:r>
          </a:p>
        </p:txBody>
      </p:sp>
      <p:sp>
        <p:nvSpPr>
          <p:cNvPr id="1029" name="Line 20"/>
          <p:cNvSpPr>
            <a:spLocks noChangeShapeType="1"/>
          </p:cNvSpPr>
          <p:nvPr/>
        </p:nvSpPr>
        <p:spPr bwMode="auto">
          <a:xfrm>
            <a:off x="0" y="890588"/>
            <a:ext cx="9144000" cy="0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 sz="1800" b="0" dirty="0">
              <a:solidFill>
                <a:srgbClr val="000000"/>
              </a:solidFill>
            </a:endParaRPr>
          </a:p>
        </p:txBody>
      </p:sp>
      <p:sp>
        <p:nvSpPr>
          <p:cNvPr id="1030" name="Rectangle 30"/>
          <p:cNvSpPr>
            <a:spLocks noChangeArrowheads="1"/>
          </p:cNvSpPr>
          <p:nvPr/>
        </p:nvSpPr>
        <p:spPr bwMode="auto">
          <a:xfrm>
            <a:off x="700088" y="6164263"/>
            <a:ext cx="11461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75000"/>
              </a:lnSpc>
              <a:defRPr/>
            </a:pPr>
            <a:r>
              <a:rPr lang="en-US" altLang="en-US" sz="18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Homeland</a:t>
            </a:r>
          </a:p>
          <a:p>
            <a:pPr>
              <a:lnSpc>
                <a:spcPct val="75000"/>
              </a:lnSpc>
              <a:defRPr/>
            </a:pPr>
            <a:r>
              <a:rPr lang="en-US" altLang="en-US" sz="18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</a:p>
        </p:txBody>
      </p:sp>
      <p:sp>
        <p:nvSpPr>
          <p:cNvPr id="1031" name="Rectangle 31"/>
          <p:cNvSpPr>
            <a:spLocks noChangeArrowheads="1"/>
          </p:cNvSpPr>
          <p:nvPr/>
        </p:nvSpPr>
        <p:spPr bwMode="auto">
          <a:xfrm>
            <a:off x="4876800" y="6294438"/>
            <a:ext cx="4171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en-US" altLang="en-US" sz="1100" b="0" i="1" dirty="0" smtClean="0">
                <a:solidFill>
                  <a:srgbClr val="FFFFFF"/>
                </a:solidFill>
                <a:latin typeface="Lucida Sans" pitchFamily="34" charset="0"/>
              </a:rPr>
              <a:t>Office of Cybersecurity and Communications</a:t>
            </a:r>
          </a:p>
        </p:txBody>
      </p:sp>
      <p:sp>
        <p:nvSpPr>
          <p:cNvPr id="3194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7900" y="6664325"/>
            <a:ext cx="5461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fld id="{7A3256BE-24F2-4FE9-9F31-C20F56984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133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lr>
          <a:srgbClr val="333333"/>
        </a:buClr>
        <a:buFont typeface="Wingdings" pitchFamily="2" charset="2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0"/>
            <a:ext cx="89503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Sample Slide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90600"/>
            <a:ext cx="88963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Subhead</a:t>
            </a:r>
          </a:p>
          <a:p>
            <a:pPr lvl="0"/>
            <a:r>
              <a:rPr lang="en-US" altLang="en-US" smtClean="0"/>
              <a:t>1st level text</a:t>
            </a:r>
          </a:p>
          <a:p>
            <a:pPr lvl="1"/>
            <a:r>
              <a:rPr lang="en-US" altLang="en-US" smtClean="0"/>
              <a:t>2nd level</a:t>
            </a:r>
          </a:p>
          <a:p>
            <a:pPr lvl="2"/>
            <a:r>
              <a:rPr lang="en-US" altLang="en-US" smtClean="0"/>
              <a:t>3rd level</a:t>
            </a:r>
          </a:p>
          <a:p>
            <a:pPr lvl="3"/>
            <a:r>
              <a:rPr lang="en-US" altLang="en-US" smtClean="0"/>
              <a:t>4th level</a:t>
            </a:r>
          </a:p>
          <a:p>
            <a:pPr lvl="4"/>
            <a:r>
              <a:rPr lang="en-US" altLang="en-US" smtClean="0"/>
              <a:t>5th level  </a:t>
            </a:r>
          </a:p>
        </p:txBody>
      </p:sp>
      <p:sp>
        <p:nvSpPr>
          <p:cNvPr id="319499" name="Rectangle 11"/>
          <p:cNvSpPr>
            <a:spLocks noChangeArrowheads="1"/>
          </p:cNvSpPr>
          <p:nvPr/>
        </p:nvSpPr>
        <p:spPr bwMode="auto">
          <a:xfrm>
            <a:off x="463550" y="1011238"/>
            <a:ext cx="8229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84" charset="-128"/>
              </a:rPr>
              <a:t> </a:t>
            </a:r>
          </a:p>
        </p:txBody>
      </p:sp>
      <p:sp>
        <p:nvSpPr>
          <p:cNvPr id="1029" name="Line 20"/>
          <p:cNvSpPr>
            <a:spLocks noChangeShapeType="1"/>
          </p:cNvSpPr>
          <p:nvPr/>
        </p:nvSpPr>
        <p:spPr bwMode="auto">
          <a:xfrm>
            <a:off x="0" y="890588"/>
            <a:ext cx="9144000" cy="0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 sz="1800" b="0" dirty="0">
              <a:solidFill>
                <a:srgbClr val="000000"/>
              </a:solidFill>
            </a:endParaRPr>
          </a:p>
        </p:txBody>
      </p:sp>
      <p:sp>
        <p:nvSpPr>
          <p:cNvPr id="1030" name="Rectangle 30"/>
          <p:cNvSpPr>
            <a:spLocks noChangeArrowheads="1"/>
          </p:cNvSpPr>
          <p:nvPr/>
        </p:nvSpPr>
        <p:spPr bwMode="auto">
          <a:xfrm>
            <a:off x="700088" y="6164263"/>
            <a:ext cx="11461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75000"/>
              </a:lnSpc>
              <a:defRPr/>
            </a:pPr>
            <a:r>
              <a:rPr lang="en-US" altLang="en-US" sz="18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Homeland</a:t>
            </a:r>
          </a:p>
          <a:p>
            <a:pPr>
              <a:lnSpc>
                <a:spcPct val="75000"/>
              </a:lnSpc>
              <a:defRPr/>
            </a:pPr>
            <a:r>
              <a:rPr lang="en-US" altLang="en-US" sz="18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</a:p>
        </p:txBody>
      </p:sp>
      <p:sp>
        <p:nvSpPr>
          <p:cNvPr id="1031" name="Rectangle 31"/>
          <p:cNvSpPr>
            <a:spLocks noChangeArrowheads="1"/>
          </p:cNvSpPr>
          <p:nvPr/>
        </p:nvSpPr>
        <p:spPr bwMode="auto">
          <a:xfrm>
            <a:off x="4876800" y="6294438"/>
            <a:ext cx="4171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en-US" altLang="en-US" sz="1100" b="0" i="1" dirty="0" smtClean="0">
                <a:solidFill>
                  <a:srgbClr val="FFFFFF"/>
                </a:solidFill>
                <a:latin typeface="Lucida Sans" pitchFamily="34" charset="0"/>
              </a:rPr>
              <a:t>Office of Cybersecurity and Communications</a:t>
            </a:r>
          </a:p>
        </p:txBody>
      </p:sp>
      <p:sp>
        <p:nvSpPr>
          <p:cNvPr id="3194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7900" y="6664325"/>
            <a:ext cx="5461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fld id="{7A3256BE-24F2-4FE9-9F31-C20F56984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944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lr>
          <a:srgbClr val="333333"/>
        </a:buClr>
        <a:buFont typeface="Wingdings" pitchFamily="2" charset="2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0"/>
            <a:ext cx="89503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Sample Slide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90600"/>
            <a:ext cx="88963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Subhead</a:t>
            </a:r>
          </a:p>
          <a:p>
            <a:pPr lvl="0"/>
            <a:r>
              <a:rPr lang="en-US" altLang="en-US" smtClean="0"/>
              <a:t>1st level text</a:t>
            </a:r>
          </a:p>
          <a:p>
            <a:pPr lvl="1"/>
            <a:r>
              <a:rPr lang="en-US" altLang="en-US" smtClean="0"/>
              <a:t>2nd level</a:t>
            </a:r>
          </a:p>
          <a:p>
            <a:pPr lvl="2"/>
            <a:r>
              <a:rPr lang="en-US" altLang="en-US" smtClean="0"/>
              <a:t>3rd level</a:t>
            </a:r>
          </a:p>
          <a:p>
            <a:pPr lvl="3"/>
            <a:r>
              <a:rPr lang="en-US" altLang="en-US" smtClean="0"/>
              <a:t>4th level</a:t>
            </a:r>
          </a:p>
          <a:p>
            <a:pPr lvl="4"/>
            <a:r>
              <a:rPr lang="en-US" altLang="en-US" smtClean="0"/>
              <a:t>5th level  </a:t>
            </a:r>
          </a:p>
        </p:txBody>
      </p:sp>
      <p:sp>
        <p:nvSpPr>
          <p:cNvPr id="319499" name="Rectangle 11"/>
          <p:cNvSpPr>
            <a:spLocks noChangeArrowheads="1"/>
          </p:cNvSpPr>
          <p:nvPr/>
        </p:nvSpPr>
        <p:spPr bwMode="auto">
          <a:xfrm>
            <a:off x="463550" y="1011238"/>
            <a:ext cx="8229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84" charset="-128"/>
              </a:rPr>
              <a:t> </a:t>
            </a:r>
          </a:p>
        </p:txBody>
      </p:sp>
      <p:sp>
        <p:nvSpPr>
          <p:cNvPr id="1029" name="Line 20"/>
          <p:cNvSpPr>
            <a:spLocks noChangeShapeType="1"/>
          </p:cNvSpPr>
          <p:nvPr/>
        </p:nvSpPr>
        <p:spPr bwMode="auto">
          <a:xfrm>
            <a:off x="0" y="890588"/>
            <a:ext cx="9144000" cy="0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 sz="1800" b="0" dirty="0">
              <a:solidFill>
                <a:srgbClr val="000000"/>
              </a:solidFill>
            </a:endParaRPr>
          </a:p>
        </p:txBody>
      </p:sp>
      <p:sp>
        <p:nvSpPr>
          <p:cNvPr id="1030" name="Rectangle 30"/>
          <p:cNvSpPr>
            <a:spLocks noChangeArrowheads="1"/>
          </p:cNvSpPr>
          <p:nvPr/>
        </p:nvSpPr>
        <p:spPr bwMode="auto">
          <a:xfrm>
            <a:off x="700088" y="6164263"/>
            <a:ext cx="11461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75000"/>
              </a:lnSpc>
              <a:defRPr/>
            </a:pPr>
            <a:r>
              <a:rPr lang="en-US" altLang="en-US" sz="18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Homeland</a:t>
            </a:r>
          </a:p>
          <a:p>
            <a:pPr>
              <a:lnSpc>
                <a:spcPct val="75000"/>
              </a:lnSpc>
              <a:defRPr/>
            </a:pPr>
            <a:r>
              <a:rPr lang="en-US" altLang="en-US" sz="18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</a:p>
        </p:txBody>
      </p:sp>
      <p:sp>
        <p:nvSpPr>
          <p:cNvPr id="1031" name="Rectangle 31"/>
          <p:cNvSpPr>
            <a:spLocks noChangeArrowheads="1"/>
          </p:cNvSpPr>
          <p:nvPr/>
        </p:nvSpPr>
        <p:spPr bwMode="auto">
          <a:xfrm>
            <a:off x="4876800" y="6294438"/>
            <a:ext cx="4171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en-US" altLang="en-US" sz="1100" b="0" i="1" dirty="0" smtClean="0">
                <a:solidFill>
                  <a:srgbClr val="FFFFFF"/>
                </a:solidFill>
                <a:latin typeface="Lucida Sans" pitchFamily="34" charset="0"/>
              </a:rPr>
              <a:t>Office of Cybersecurity and Communications</a:t>
            </a:r>
          </a:p>
        </p:txBody>
      </p:sp>
      <p:sp>
        <p:nvSpPr>
          <p:cNvPr id="3194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7900" y="6664325"/>
            <a:ext cx="5461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fld id="{7A3256BE-24F2-4FE9-9F31-C20F56984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669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lr>
          <a:srgbClr val="333333"/>
        </a:buClr>
        <a:buFont typeface="Wingdings" pitchFamily="2" charset="2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2"/>
            <a:ext cx="746918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black">
          <a:xfrm>
            <a:off x="5791200" y="640080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4" tIns="45712" rIns="91424" bIns="45712" anchor="b"/>
          <a:lstStyle/>
          <a:p>
            <a:pPr eaLnBrk="0" hangingPunct="0">
              <a:defRPr/>
            </a:pPr>
            <a:r>
              <a:rPr lang="en-US" sz="1100" b="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Presenter’s Name          June 17, 2003</a:t>
            </a:r>
          </a:p>
        </p:txBody>
      </p:sp>
      <p:sp>
        <p:nvSpPr>
          <p:cNvPr id="166918" name="Text Box 6"/>
          <p:cNvSpPr txBox="1">
            <a:spLocks noChangeArrowheads="1"/>
          </p:cNvSpPr>
          <p:nvPr userDrawn="1"/>
        </p:nvSpPr>
        <p:spPr bwMode="auto">
          <a:xfrm>
            <a:off x="506413" y="6359527"/>
            <a:ext cx="45989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US" b="0" i="1" dirty="0">
                <a:solidFill>
                  <a:srgbClr val="285080"/>
                </a:solidFill>
                <a:latin typeface="Rockwell Extra Bold" pitchFamily="18" charset="0"/>
                <a:ea typeface="+mn-ea"/>
                <a:cs typeface="+mn-cs"/>
              </a:rPr>
              <a:t>OEC/ICTAP</a:t>
            </a:r>
            <a:r>
              <a:rPr lang="en-US" sz="800" b="0" i="1" dirty="0">
                <a:solidFill>
                  <a:srgbClr val="28508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br>
              <a:rPr lang="en-US" sz="800" b="0" i="1" dirty="0">
                <a:solidFill>
                  <a:srgbClr val="285080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800" b="0" i="1" dirty="0">
                <a:solidFill>
                  <a:srgbClr val="285080"/>
                </a:solidFill>
                <a:latin typeface="Times New Roman" pitchFamily="18" charset="0"/>
                <a:ea typeface="+mn-ea"/>
                <a:cs typeface="+mn-cs"/>
              </a:rPr>
              <a:t>Office of Emergency Communications / Interoperable Communications Technical Assistance Program </a:t>
            </a:r>
            <a:endParaRPr lang="en-US" b="0" i="1" dirty="0">
              <a:solidFill>
                <a:srgbClr val="285080"/>
              </a:solidFill>
              <a:latin typeface="Rockwell Extra Bold" pitchFamily="18" charset="0"/>
              <a:ea typeface="+mn-ea"/>
              <a:cs typeface="+mn-cs"/>
            </a:endParaRPr>
          </a:p>
          <a:p>
            <a:pPr eaLnBrk="0" hangingPunct="0">
              <a:defRPr/>
            </a:pPr>
            <a:endParaRPr lang="en-US" sz="2400" b="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053" name="Picture 5" descr="DHS_for_pp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4500" y="5638802"/>
            <a:ext cx="221138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9" name="Text Box 7"/>
          <p:cNvSpPr txBox="1">
            <a:spLocks noChangeArrowheads="1"/>
          </p:cNvSpPr>
          <p:nvPr userDrawn="1"/>
        </p:nvSpPr>
        <p:spPr bwMode="auto">
          <a:xfrm>
            <a:off x="8537576" y="6421440"/>
            <a:ext cx="349269" cy="2502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pPr>
              <a:defRPr/>
            </a:pPr>
            <a:fld id="{94EF7AF6-0AF6-4053-8336-6846D12771D4}" type="slidenum">
              <a:rPr lang="en-US" sz="1000" b="0">
                <a:solidFill>
                  <a:srgbClr val="333333"/>
                </a:solidFill>
                <a:latin typeface="Arial" charset="0"/>
                <a:ea typeface="+mn-ea"/>
                <a:cs typeface="+mn-cs"/>
              </a:rPr>
              <a:pPr>
                <a:defRPr/>
              </a:pPr>
              <a:t>‹#›</a:t>
            </a:fld>
            <a:endParaRPr lang="en-US" sz="1000" b="0" dirty="0">
              <a:solidFill>
                <a:srgbClr val="333333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52713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5pPr>
      <a:lvl6pPr marL="457118" algn="l" rtl="0" fontAlgn="base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6pPr>
      <a:lvl7pPr marL="914237" algn="l" rtl="0" fontAlgn="base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7pPr>
      <a:lvl8pPr marL="1371354" algn="l" rtl="0" fontAlgn="base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8pPr>
      <a:lvl9pPr marL="1828474" algn="l" rtl="0" fontAlgn="base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9pPr>
    </p:titleStyle>
    <p:bodyStyle>
      <a:lvl1pPr marL="233321" indent="-233321" algn="l" rtl="0" eaLnBrk="0" fontAlgn="base" hangingPunct="0">
        <a:spcBef>
          <a:spcPct val="6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200">
          <a:solidFill>
            <a:srgbClr val="EFF7FF"/>
          </a:solidFill>
          <a:latin typeface="+mn-lt"/>
          <a:ea typeface="+mn-ea"/>
          <a:cs typeface="+mn-cs"/>
        </a:defRPr>
      </a:lvl1pPr>
      <a:lvl2pPr marL="571398" indent="-223798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</a:defRPr>
      </a:lvl2pPr>
      <a:lvl3pPr marL="909476" indent="-22221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3pPr>
      <a:lvl4pPr marL="1258664" indent="-231733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</a:defRPr>
      </a:lvl4pPr>
      <a:lvl5pPr marL="1598329" indent="-22221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5pPr>
      <a:lvl6pPr marL="2055446" indent="-222210" algn="l" rtl="0" fontAlgn="base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6pPr>
      <a:lvl7pPr marL="2512565" indent="-222210" algn="l" rtl="0" fontAlgn="base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7pPr>
      <a:lvl8pPr marL="2969683" indent="-222210" algn="l" rtl="0" fontAlgn="base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8pPr>
      <a:lvl9pPr marL="3426802" indent="-222210" algn="l" rtl="0" fontAlgn="base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9pPr>
    </p:bodyStyle>
    <p:otherStyle>
      <a:defPPr>
        <a:defRPr lang="en-US"/>
      </a:defPPr>
      <a:lvl1pPr marL="0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7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4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4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3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2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0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8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2"/>
            <a:ext cx="746918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black">
          <a:xfrm>
            <a:off x="5791200" y="640080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4" tIns="45712" rIns="91424" bIns="45712" anchor="b"/>
          <a:lstStyle/>
          <a:p>
            <a:pPr eaLnBrk="0" hangingPunct="0">
              <a:defRPr/>
            </a:pPr>
            <a:r>
              <a:rPr lang="en-US" sz="1100" b="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Presenter’s Name          June 17, 2003</a:t>
            </a:r>
          </a:p>
        </p:txBody>
      </p:sp>
      <p:sp>
        <p:nvSpPr>
          <p:cNvPr id="166918" name="Text Box 6"/>
          <p:cNvSpPr txBox="1">
            <a:spLocks noChangeArrowheads="1"/>
          </p:cNvSpPr>
          <p:nvPr userDrawn="1"/>
        </p:nvSpPr>
        <p:spPr bwMode="auto">
          <a:xfrm>
            <a:off x="506413" y="6359527"/>
            <a:ext cx="45989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US" b="0" i="1" dirty="0">
                <a:solidFill>
                  <a:srgbClr val="285080"/>
                </a:solidFill>
                <a:latin typeface="Rockwell Extra Bold" pitchFamily="18" charset="0"/>
                <a:ea typeface="+mn-ea"/>
                <a:cs typeface="+mn-cs"/>
              </a:rPr>
              <a:t>OEC/ICTAP</a:t>
            </a:r>
            <a:r>
              <a:rPr lang="en-US" sz="800" b="0" i="1" dirty="0">
                <a:solidFill>
                  <a:srgbClr val="28508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br>
              <a:rPr lang="en-US" sz="800" b="0" i="1" dirty="0">
                <a:solidFill>
                  <a:srgbClr val="285080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800" b="0" i="1" dirty="0">
                <a:solidFill>
                  <a:srgbClr val="285080"/>
                </a:solidFill>
                <a:latin typeface="Times New Roman" pitchFamily="18" charset="0"/>
                <a:ea typeface="+mn-ea"/>
                <a:cs typeface="+mn-cs"/>
              </a:rPr>
              <a:t>Office of Emergency Communications / Interoperable Communications Technical Assistance Program </a:t>
            </a:r>
            <a:endParaRPr lang="en-US" b="0" i="1" dirty="0">
              <a:solidFill>
                <a:srgbClr val="285080"/>
              </a:solidFill>
              <a:latin typeface="Rockwell Extra Bold" pitchFamily="18" charset="0"/>
              <a:ea typeface="+mn-ea"/>
              <a:cs typeface="+mn-cs"/>
            </a:endParaRPr>
          </a:p>
          <a:p>
            <a:pPr eaLnBrk="0" hangingPunct="0">
              <a:defRPr/>
            </a:pPr>
            <a:endParaRPr lang="en-US" sz="2400" b="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053" name="Picture 5" descr="DHS_for_pp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4500" y="5638802"/>
            <a:ext cx="221138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9" name="Text Box 7"/>
          <p:cNvSpPr txBox="1">
            <a:spLocks noChangeArrowheads="1"/>
          </p:cNvSpPr>
          <p:nvPr userDrawn="1"/>
        </p:nvSpPr>
        <p:spPr bwMode="auto">
          <a:xfrm>
            <a:off x="8537576" y="6421440"/>
            <a:ext cx="349269" cy="2502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pPr>
              <a:defRPr/>
            </a:pPr>
            <a:fld id="{94EF7AF6-0AF6-4053-8336-6846D12771D4}" type="slidenum">
              <a:rPr lang="en-US" sz="1000" b="0">
                <a:solidFill>
                  <a:srgbClr val="333333"/>
                </a:solidFill>
                <a:latin typeface="Arial" charset="0"/>
                <a:ea typeface="+mn-ea"/>
                <a:cs typeface="+mn-cs"/>
              </a:rPr>
              <a:pPr>
                <a:defRPr/>
              </a:pPr>
              <a:t>‹#›</a:t>
            </a:fld>
            <a:endParaRPr lang="en-US" sz="1000" b="0" dirty="0">
              <a:solidFill>
                <a:srgbClr val="333333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39933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5pPr>
      <a:lvl6pPr marL="457118" algn="l" rtl="0" fontAlgn="base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6pPr>
      <a:lvl7pPr marL="914237" algn="l" rtl="0" fontAlgn="base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7pPr>
      <a:lvl8pPr marL="1371354" algn="l" rtl="0" fontAlgn="base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8pPr>
      <a:lvl9pPr marL="1828474" algn="l" rtl="0" fontAlgn="base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9pPr>
    </p:titleStyle>
    <p:bodyStyle>
      <a:lvl1pPr marL="233321" indent="-233321" algn="l" rtl="0" eaLnBrk="0" fontAlgn="base" hangingPunct="0">
        <a:spcBef>
          <a:spcPct val="6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200">
          <a:solidFill>
            <a:srgbClr val="EFF7FF"/>
          </a:solidFill>
          <a:latin typeface="+mn-lt"/>
          <a:ea typeface="+mn-ea"/>
          <a:cs typeface="+mn-cs"/>
        </a:defRPr>
      </a:lvl1pPr>
      <a:lvl2pPr marL="571398" indent="-223798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</a:defRPr>
      </a:lvl2pPr>
      <a:lvl3pPr marL="909476" indent="-22221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3pPr>
      <a:lvl4pPr marL="1258664" indent="-231733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</a:defRPr>
      </a:lvl4pPr>
      <a:lvl5pPr marL="1598329" indent="-22221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5pPr>
      <a:lvl6pPr marL="2055446" indent="-222210" algn="l" rtl="0" fontAlgn="base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6pPr>
      <a:lvl7pPr marL="2512565" indent="-222210" algn="l" rtl="0" fontAlgn="base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7pPr>
      <a:lvl8pPr marL="2969683" indent="-222210" algn="l" rtl="0" fontAlgn="base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8pPr>
      <a:lvl9pPr marL="3426802" indent="-222210" algn="l" rtl="0" fontAlgn="base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9pPr>
    </p:bodyStyle>
    <p:otherStyle>
      <a:defPPr>
        <a:defRPr lang="en-US"/>
      </a:defPPr>
      <a:lvl1pPr marL="0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7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4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4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3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2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0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8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0"/>
            <a:ext cx="89503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Sample Slide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90600"/>
            <a:ext cx="88963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Subhead</a:t>
            </a:r>
          </a:p>
          <a:p>
            <a:pPr lvl="0"/>
            <a:r>
              <a:rPr lang="en-US" altLang="en-US" smtClean="0"/>
              <a:t>1st level text</a:t>
            </a:r>
          </a:p>
          <a:p>
            <a:pPr lvl="1"/>
            <a:r>
              <a:rPr lang="en-US" altLang="en-US" smtClean="0"/>
              <a:t>2nd level</a:t>
            </a:r>
          </a:p>
          <a:p>
            <a:pPr lvl="2"/>
            <a:r>
              <a:rPr lang="en-US" altLang="en-US" smtClean="0"/>
              <a:t>3rd level</a:t>
            </a:r>
          </a:p>
          <a:p>
            <a:pPr lvl="3"/>
            <a:r>
              <a:rPr lang="en-US" altLang="en-US" smtClean="0"/>
              <a:t>4th level</a:t>
            </a:r>
          </a:p>
          <a:p>
            <a:pPr lvl="4"/>
            <a:r>
              <a:rPr lang="en-US" altLang="en-US" smtClean="0"/>
              <a:t>5th level  </a:t>
            </a:r>
          </a:p>
        </p:txBody>
      </p:sp>
      <p:sp>
        <p:nvSpPr>
          <p:cNvPr id="319499" name="Rectangle 11"/>
          <p:cNvSpPr>
            <a:spLocks noChangeArrowheads="1"/>
          </p:cNvSpPr>
          <p:nvPr/>
        </p:nvSpPr>
        <p:spPr bwMode="auto">
          <a:xfrm>
            <a:off x="463550" y="1011238"/>
            <a:ext cx="8229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84" charset="-128"/>
              </a:rPr>
              <a:t> </a:t>
            </a:r>
          </a:p>
        </p:txBody>
      </p:sp>
      <p:sp>
        <p:nvSpPr>
          <p:cNvPr id="1029" name="Line 20"/>
          <p:cNvSpPr>
            <a:spLocks noChangeShapeType="1"/>
          </p:cNvSpPr>
          <p:nvPr/>
        </p:nvSpPr>
        <p:spPr bwMode="auto">
          <a:xfrm>
            <a:off x="0" y="890588"/>
            <a:ext cx="9144000" cy="0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 sz="1800" b="0" dirty="0">
              <a:solidFill>
                <a:srgbClr val="000000"/>
              </a:solidFill>
            </a:endParaRPr>
          </a:p>
        </p:txBody>
      </p:sp>
      <p:sp>
        <p:nvSpPr>
          <p:cNvPr id="1030" name="Rectangle 30"/>
          <p:cNvSpPr>
            <a:spLocks noChangeArrowheads="1"/>
          </p:cNvSpPr>
          <p:nvPr/>
        </p:nvSpPr>
        <p:spPr bwMode="auto">
          <a:xfrm>
            <a:off x="700088" y="6164263"/>
            <a:ext cx="11461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75000"/>
              </a:lnSpc>
              <a:defRPr/>
            </a:pPr>
            <a:r>
              <a:rPr lang="en-US" altLang="en-US" sz="18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Homeland</a:t>
            </a:r>
          </a:p>
          <a:p>
            <a:pPr>
              <a:lnSpc>
                <a:spcPct val="75000"/>
              </a:lnSpc>
              <a:defRPr/>
            </a:pPr>
            <a:r>
              <a:rPr lang="en-US" altLang="en-US" sz="18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</a:p>
        </p:txBody>
      </p:sp>
      <p:sp>
        <p:nvSpPr>
          <p:cNvPr id="1031" name="Rectangle 31"/>
          <p:cNvSpPr>
            <a:spLocks noChangeArrowheads="1"/>
          </p:cNvSpPr>
          <p:nvPr/>
        </p:nvSpPr>
        <p:spPr bwMode="auto">
          <a:xfrm>
            <a:off x="4876800" y="6294438"/>
            <a:ext cx="4171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en-US" altLang="en-US" sz="1100" b="0" i="1" dirty="0" smtClean="0">
                <a:solidFill>
                  <a:srgbClr val="FFFFFF"/>
                </a:solidFill>
                <a:latin typeface="Lucida Sans" pitchFamily="34" charset="0"/>
              </a:rPr>
              <a:t>Office of Cybersecurity and Communications</a:t>
            </a:r>
          </a:p>
        </p:txBody>
      </p:sp>
      <p:sp>
        <p:nvSpPr>
          <p:cNvPr id="3194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7900" y="6664325"/>
            <a:ext cx="5461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fld id="{7A3256BE-24F2-4FE9-9F31-C20F56984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703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lr>
          <a:srgbClr val="333333"/>
        </a:buClr>
        <a:buFont typeface="Wingdings" pitchFamily="2" charset="2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0"/>
            <a:ext cx="89503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Sample Slide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90600"/>
            <a:ext cx="88963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Subhead</a:t>
            </a:r>
          </a:p>
          <a:p>
            <a:pPr lvl="0"/>
            <a:r>
              <a:rPr lang="en-US" altLang="en-US" smtClean="0"/>
              <a:t>1st level text</a:t>
            </a:r>
          </a:p>
          <a:p>
            <a:pPr lvl="1"/>
            <a:r>
              <a:rPr lang="en-US" altLang="en-US" smtClean="0"/>
              <a:t>2nd level</a:t>
            </a:r>
          </a:p>
          <a:p>
            <a:pPr lvl="2"/>
            <a:r>
              <a:rPr lang="en-US" altLang="en-US" smtClean="0"/>
              <a:t>3rd level</a:t>
            </a:r>
          </a:p>
          <a:p>
            <a:pPr lvl="3"/>
            <a:r>
              <a:rPr lang="en-US" altLang="en-US" smtClean="0"/>
              <a:t>4th level</a:t>
            </a:r>
          </a:p>
          <a:p>
            <a:pPr lvl="4"/>
            <a:r>
              <a:rPr lang="en-US" altLang="en-US" smtClean="0"/>
              <a:t>5th level  </a:t>
            </a:r>
          </a:p>
        </p:txBody>
      </p:sp>
      <p:sp>
        <p:nvSpPr>
          <p:cNvPr id="319499" name="Rectangle 11"/>
          <p:cNvSpPr>
            <a:spLocks noChangeArrowheads="1"/>
          </p:cNvSpPr>
          <p:nvPr/>
        </p:nvSpPr>
        <p:spPr bwMode="auto">
          <a:xfrm>
            <a:off x="463550" y="1011238"/>
            <a:ext cx="8229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84" charset="-128"/>
                <a:cs typeface="+mn-cs"/>
              </a:rPr>
              <a:t> </a:t>
            </a:r>
          </a:p>
        </p:txBody>
      </p:sp>
      <p:sp>
        <p:nvSpPr>
          <p:cNvPr id="1029" name="Line 20"/>
          <p:cNvSpPr>
            <a:spLocks noChangeShapeType="1"/>
          </p:cNvSpPr>
          <p:nvPr/>
        </p:nvSpPr>
        <p:spPr bwMode="auto">
          <a:xfrm>
            <a:off x="0" y="890588"/>
            <a:ext cx="9144000" cy="0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0" name="Rectangle 30"/>
          <p:cNvSpPr>
            <a:spLocks noChangeArrowheads="1"/>
          </p:cNvSpPr>
          <p:nvPr/>
        </p:nvSpPr>
        <p:spPr bwMode="auto">
          <a:xfrm>
            <a:off x="700088" y="6164263"/>
            <a:ext cx="11461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75000"/>
              </a:lnSpc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Homeland</a:t>
            </a:r>
          </a:p>
          <a:p>
            <a:pPr>
              <a:lnSpc>
                <a:spcPct val="75000"/>
              </a:lnSpc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</a:p>
        </p:txBody>
      </p:sp>
      <p:sp>
        <p:nvSpPr>
          <p:cNvPr id="1031" name="Rectangle 31"/>
          <p:cNvSpPr>
            <a:spLocks noChangeArrowheads="1"/>
          </p:cNvSpPr>
          <p:nvPr/>
        </p:nvSpPr>
        <p:spPr bwMode="auto">
          <a:xfrm>
            <a:off x="4876800" y="6294438"/>
            <a:ext cx="4171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en-US" altLang="en-US" sz="1100" i="1" dirty="0" smtClean="0">
                <a:solidFill>
                  <a:schemeClr val="bg1"/>
                </a:solidFill>
                <a:latin typeface="Lucida Sans" pitchFamily="34" charset="0"/>
              </a:rPr>
              <a:t>Office of Cybersecurity and Communications</a:t>
            </a:r>
          </a:p>
        </p:txBody>
      </p:sp>
      <p:sp>
        <p:nvSpPr>
          <p:cNvPr id="3194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7900" y="6664325"/>
            <a:ext cx="5461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fld id="{7A3256BE-24F2-4FE9-9F31-C20F569848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54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lr>
          <a:srgbClr val="333333"/>
        </a:buClr>
        <a:buFont typeface="Wingdings" pitchFamily="2" charset="2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0"/>
            <a:ext cx="89503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Sample Slide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90600"/>
            <a:ext cx="88963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Subhead</a:t>
            </a:r>
          </a:p>
          <a:p>
            <a:pPr lvl="0"/>
            <a:r>
              <a:rPr lang="en-US" altLang="en-US" smtClean="0"/>
              <a:t>1st level text</a:t>
            </a:r>
          </a:p>
          <a:p>
            <a:pPr lvl="1"/>
            <a:r>
              <a:rPr lang="en-US" altLang="en-US" smtClean="0"/>
              <a:t>2nd level</a:t>
            </a:r>
          </a:p>
          <a:p>
            <a:pPr lvl="2"/>
            <a:r>
              <a:rPr lang="en-US" altLang="en-US" smtClean="0"/>
              <a:t>3rd level</a:t>
            </a:r>
          </a:p>
          <a:p>
            <a:pPr lvl="3"/>
            <a:r>
              <a:rPr lang="en-US" altLang="en-US" smtClean="0"/>
              <a:t>4th level</a:t>
            </a:r>
          </a:p>
          <a:p>
            <a:pPr lvl="4"/>
            <a:r>
              <a:rPr lang="en-US" altLang="en-US" smtClean="0"/>
              <a:t>5th level  </a:t>
            </a:r>
          </a:p>
        </p:txBody>
      </p:sp>
      <p:sp>
        <p:nvSpPr>
          <p:cNvPr id="319499" name="Rectangle 11"/>
          <p:cNvSpPr>
            <a:spLocks noChangeArrowheads="1"/>
          </p:cNvSpPr>
          <p:nvPr/>
        </p:nvSpPr>
        <p:spPr bwMode="auto">
          <a:xfrm>
            <a:off x="463550" y="1011238"/>
            <a:ext cx="8229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84" charset="-128"/>
              </a:rPr>
              <a:t> </a:t>
            </a:r>
          </a:p>
        </p:txBody>
      </p:sp>
      <p:sp>
        <p:nvSpPr>
          <p:cNvPr id="1029" name="Line 20"/>
          <p:cNvSpPr>
            <a:spLocks noChangeShapeType="1"/>
          </p:cNvSpPr>
          <p:nvPr/>
        </p:nvSpPr>
        <p:spPr bwMode="auto">
          <a:xfrm>
            <a:off x="0" y="890588"/>
            <a:ext cx="9144000" cy="0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 sz="1800" b="0" dirty="0">
              <a:solidFill>
                <a:srgbClr val="000000"/>
              </a:solidFill>
            </a:endParaRPr>
          </a:p>
        </p:txBody>
      </p:sp>
      <p:sp>
        <p:nvSpPr>
          <p:cNvPr id="1030" name="Rectangle 30"/>
          <p:cNvSpPr>
            <a:spLocks noChangeArrowheads="1"/>
          </p:cNvSpPr>
          <p:nvPr/>
        </p:nvSpPr>
        <p:spPr bwMode="auto">
          <a:xfrm>
            <a:off x="700088" y="6164263"/>
            <a:ext cx="11461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75000"/>
              </a:lnSpc>
              <a:defRPr/>
            </a:pPr>
            <a:r>
              <a:rPr lang="en-US" altLang="en-US" sz="18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Homeland</a:t>
            </a:r>
          </a:p>
          <a:p>
            <a:pPr>
              <a:lnSpc>
                <a:spcPct val="75000"/>
              </a:lnSpc>
              <a:defRPr/>
            </a:pPr>
            <a:r>
              <a:rPr lang="en-US" altLang="en-US" sz="18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</a:p>
        </p:txBody>
      </p:sp>
      <p:sp>
        <p:nvSpPr>
          <p:cNvPr id="1031" name="Rectangle 31"/>
          <p:cNvSpPr>
            <a:spLocks noChangeArrowheads="1"/>
          </p:cNvSpPr>
          <p:nvPr/>
        </p:nvSpPr>
        <p:spPr bwMode="auto">
          <a:xfrm>
            <a:off x="4876800" y="6294438"/>
            <a:ext cx="4171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en-US" altLang="en-US" sz="1100" b="0" i="1" dirty="0" smtClean="0">
                <a:solidFill>
                  <a:srgbClr val="FFFFFF"/>
                </a:solidFill>
                <a:latin typeface="Lucida Sans" pitchFamily="34" charset="0"/>
              </a:rPr>
              <a:t>Office of Cybersecurity and Communications</a:t>
            </a:r>
          </a:p>
        </p:txBody>
      </p:sp>
      <p:sp>
        <p:nvSpPr>
          <p:cNvPr id="3194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7900" y="6664325"/>
            <a:ext cx="5461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fld id="{7A3256BE-24F2-4FE9-9F31-C20F56984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738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1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lr>
          <a:srgbClr val="333333"/>
        </a:buClr>
        <a:buFont typeface="Wingdings" pitchFamily="2" charset="2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917" y="0"/>
            <a:ext cx="74691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black">
          <a:xfrm>
            <a:off x="5105400" y="6416675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 anchor="b"/>
          <a:lstStyle/>
          <a:p>
            <a:pPr eaLnBrk="0" hangingPunct="0"/>
            <a:r>
              <a:rPr lang="en-US" sz="1100" b="0" dirty="0">
                <a:solidFill>
                  <a:srgbClr val="FFFFFF"/>
                </a:solidFill>
              </a:rPr>
              <a:t>Presenter</a:t>
            </a:r>
            <a:r>
              <a:rPr lang="ja-JP" altLang="en-US" sz="1100" b="0">
                <a:solidFill>
                  <a:srgbClr val="FFFFFF"/>
                </a:solidFill>
              </a:rPr>
              <a:t>’</a:t>
            </a:r>
            <a:r>
              <a:rPr lang="en-US" altLang="ja-JP" sz="1100" b="0" dirty="0">
                <a:solidFill>
                  <a:srgbClr val="FFFFFF"/>
                </a:solidFill>
              </a:rPr>
              <a:t>s Name          June 17, 2003</a:t>
            </a:r>
            <a:endParaRPr lang="en-US" sz="1100" b="0" dirty="0">
              <a:solidFill>
                <a:srgbClr val="FFFFFF"/>
              </a:solidFill>
            </a:endParaRPr>
          </a:p>
        </p:txBody>
      </p:sp>
      <p:pic>
        <p:nvPicPr>
          <p:cNvPr id="1029" name="Picture 16" descr="DHS_for_pp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2825"/>
            <a:ext cx="221138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2" name="Rectangle 6"/>
          <p:cNvSpPr>
            <a:spLocks noGrp="1" noChangeAspect="1" noChangeArrowheads="1"/>
          </p:cNvSpPr>
          <p:nvPr>
            <p:ph type="sldNum" sz="quarter" idx="4"/>
          </p:nvPr>
        </p:nvSpPr>
        <p:spPr bwMode="black">
          <a:xfrm>
            <a:off x="8562975" y="6461125"/>
            <a:ext cx="457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100" b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D80678D9-A7C8-4014-828D-A81B7E7809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38509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3"/>
          </a:solidFill>
          <a:latin typeface="+mj-lt"/>
          <a:ea typeface="ＭＳ Ｐゴシック" pitchFamily="-105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  <a:ea typeface="ＭＳ Ｐゴシック" pitchFamily="-105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  <a:ea typeface="ＭＳ Ｐゴシック" pitchFamily="-105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  <a:ea typeface="ＭＳ Ｐゴシック" pitchFamily="-105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  <a:ea typeface="ＭＳ Ｐゴシック" pitchFamily="-105" charset="-128"/>
          <a:cs typeface="ＭＳ Ｐゴシック" charset="0"/>
        </a:defRPr>
      </a:lvl5pPr>
      <a:lvl6pPr marL="45688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6pPr>
      <a:lvl7pPr marL="91375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7pPr>
      <a:lvl8pPr marL="1370639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8pPr>
      <a:lvl9pPr marL="1827517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9pPr>
    </p:titleStyle>
    <p:bodyStyle>
      <a:lvl1pPr marL="233201" indent="-233201" algn="l" rtl="0" eaLnBrk="0" fontAlgn="base" hangingPunct="0">
        <a:spcBef>
          <a:spcPct val="6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200">
          <a:solidFill>
            <a:srgbClr val="EFF7FF"/>
          </a:solidFill>
          <a:latin typeface="+mn-lt"/>
          <a:ea typeface="ＭＳ Ｐゴシック" pitchFamily="-105" charset="-128"/>
          <a:cs typeface="ＭＳ Ｐゴシック" charset="0"/>
        </a:defRPr>
      </a:lvl1pPr>
      <a:lvl2pPr marL="571099" indent="-223681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  <a:ea typeface="ＭＳ Ｐゴシック" pitchFamily="-105" charset="-128"/>
        </a:defRPr>
      </a:lvl2pPr>
      <a:lvl3pPr marL="909000" indent="-222094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  <a:ea typeface="ＭＳ Ｐゴシック" pitchFamily="-105" charset="-128"/>
        </a:defRPr>
      </a:lvl3pPr>
      <a:lvl4pPr marL="1258005" indent="-231613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  <a:ea typeface="ＭＳ Ｐゴシック" pitchFamily="-105" charset="-128"/>
        </a:defRPr>
      </a:lvl4pPr>
      <a:lvl5pPr marL="1597492" indent="-222094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  <a:ea typeface="ＭＳ Ｐゴシック" pitchFamily="-105" charset="-128"/>
        </a:defRPr>
      </a:lvl5pPr>
      <a:lvl6pPr marL="2054372" indent="-222094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6pPr>
      <a:lvl7pPr marL="2511250" indent="-222094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7pPr>
      <a:lvl8pPr marL="2968130" indent="-222094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8pPr>
      <a:lvl9pPr marL="3425010" indent="-222094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9pPr>
    </p:bodyStyle>
    <p:otherStyle>
      <a:defPPr>
        <a:defRPr lang="en-US"/>
      </a:defPPr>
      <a:lvl1pPr marL="0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0"/>
            <a:ext cx="89503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Sample Slide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90600"/>
            <a:ext cx="88963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Subhead</a:t>
            </a:r>
          </a:p>
          <a:p>
            <a:pPr lvl="0"/>
            <a:r>
              <a:rPr lang="en-US" altLang="en-US" smtClean="0"/>
              <a:t>1st level text</a:t>
            </a:r>
          </a:p>
          <a:p>
            <a:pPr lvl="1"/>
            <a:r>
              <a:rPr lang="en-US" altLang="en-US" smtClean="0"/>
              <a:t>2nd level</a:t>
            </a:r>
          </a:p>
          <a:p>
            <a:pPr lvl="2"/>
            <a:r>
              <a:rPr lang="en-US" altLang="en-US" smtClean="0"/>
              <a:t>3rd level</a:t>
            </a:r>
          </a:p>
          <a:p>
            <a:pPr lvl="3"/>
            <a:r>
              <a:rPr lang="en-US" altLang="en-US" smtClean="0"/>
              <a:t>4th level</a:t>
            </a:r>
          </a:p>
          <a:p>
            <a:pPr lvl="4"/>
            <a:r>
              <a:rPr lang="en-US" altLang="en-US" smtClean="0"/>
              <a:t>5th level  </a:t>
            </a:r>
          </a:p>
        </p:txBody>
      </p:sp>
      <p:sp>
        <p:nvSpPr>
          <p:cNvPr id="319499" name="Rectangle 11"/>
          <p:cNvSpPr>
            <a:spLocks noChangeArrowheads="1"/>
          </p:cNvSpPr>
          <p:nvPr/>
        </p:nvSpPr>
        <p:spPr bwMode="auto">
          <a:xfrm>
            <a:off x="463550" y="1011238"/>
            <a:ext cx="8229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84" charset="-128"/>
              </a:rPr>
              <a:t> </a:t>
            </a:r>
          </a:p>
        </p:txBody>
      </p:sp>
      <p:sp>
        <p:nvSpPr>
          <p:cNvPr id="1029" name="Line 20"/>
          <p:cNvSpPr>
            <a:spLocks noChangeShapeType="1"/>
          </p:cNvSpPr>
          <p:nvPr/>
        </p:nvSpPr>
        <p:spPr bwMode="auto">
          <a:xfrm>
            <a:off x="0" y="890588"/>
            <a:ext cx="9144000" cy="0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 sz="1800" b="0" dirty="0" smtClean="0">
              <a:solidFill>
                <a:srgbClr val="000000"/>
              </a:solidFill>
            </a:endParaRPr>
          </a:p>
        </p:txBody>
      </p:sp>
      <p:sp>
        <p:nvSpPr>
          <p:cNvPr id="1030" name="Rectangle 30"/>
          <p:cNvSpPr>
            <a:spLocks noChangeArrowheads="1"/>
          </p:cNvSpPr>
          <p:nvPr/>
        </p:nvSpPr>
        <p:spPr bwMode="auto">
          <a:xfrm>
            <a:off x="700088" y="6164263"/>
            <a:ext cx="11461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75000"/>
              </a:lnSpc>
              <a:defRPr/>
            </a:pPr>
            <a:r>
              <a:rPr lang="en-US" altLang="en-US" sz="18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Homeland</a:t>
            </a:r>
          </a:p>
          <a:p>
            <a:pPr>
              <a:lnSpc>
                <a:spcPct val="75000"/>
              </a:lnSpc>
              <a:defRPr/>
            </a:pPr>
            <a:r>
              <a:rPr lang="en-US" altLang="en-US" sz="18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</a:p>
        </p:txBody>
      </p:sp>
      <p:sp>
        <p:nvSpPr>
          <p:cNvPr id="1031" name="Rectangle 31"/>
          <p:cNvSpPr>
            <a:spLocks noChangeArrowheads="1"/>
          </p:cNvSpPr>
          <p:nvPr/>
        </p:nvSpPr>
        <p:spPr bwMode="auto">
          <a:xfrm>
            <a:off x="4876800" y="6294438"/>
            <a:ext cx="4171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en-US" altLang="en-US" sz="1100" b="0" i="1" dirty="0" smtClean="0">
                <a:solidFill>
                  <a:srgbClr val="FFFFFF"/>
                </a:solidFill>
                <a:latin typeface="Lucida Sans" pitchFamily="34" charset="0"/>
              </a:rPr>
              <a:t>Office of Cybersecurity and Communications</a:t>
            </a:r>
          </a:p>
        </p:txBody>
      </p:sp>
      <p:sp>
        <p:nvSpPr>
          <p:cNvPr id="3194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7900" y="6664325"/>
            <a:ext cx="5461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fld id="{BE426597-1442-429F-879A-58C2E07900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82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lr>
          <a:srgbClr val="333333"/>
        </a:buClr>
        <a:buFont typeface="Wingdings" pitchFamily="2" charset="2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90600"/>
            <a:ext cx="88963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Subhead</a:t>
            </a:r>
          </a:p>
          <a:p>
            <a:pPr lvl="0"/>
            <a:r>
              <a:rPr lang="en-US" altLang="en-US" smtClean="0"/>
              <a:t>1st level text</a:t>
            </a:r>
          </a:p>
          <a:p>
            <a:pPr lvl="1"/>
            <a:r>
              <a:rPr lang="en-US" altLang="en-US" smtClean="0"/>
              <a:t>2nd level</a:t>
            </a:r>
          </a:p>
          <a:p>
            <a:pPr lvl="2"/>
            <a:r>
              <a:rPr lang="en-US" altLang="en-US" smtClean="0"/>
              <a:t>3rd level</a:t>
            </a:r>
          </a:p>
          <a:p>
            <a:pPr lvl="3"/>
            <a:r>
              <a:rPr lang="en-US" altLang="en-US" smtClean="0"/>
              <a:t>4th level</a:t>
            </a:r>
          </a:p>
          <a:p>
            <a:pPr lvl="4"/>
            <a:r>
              <a:rPr lang="en-US" altLang="en-US" smtClean="0"/>
              <a:t>5th level  </a:t>
            </a:r>
          </a:p>
        </p:txBody>
      </p:sp>
      <p:sp>
        <p:nvSpPr>
          <p:cNvPr id="319499" name="Rectangle 11"/>
          <p:cNvSpPr>
            <a:spLocks noChangeArrowheads="1"/>
          </p:cNvSpPr>
          <p:nvPr/>
        </p:nvSpPr>
        <p:spPr bwMode="auto">
          <a:xfrm>
            <a:off x="463550" y="1011238"/>
            <a:ext cx="8229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MS PGothic" pitchFamily="34" charset="-128"/>
              </a:rPr>
              <a:t> </a:t>
            </a:r>
          </a:p>
        </p:txBody>
      </p:sp>
      <p:sp>
        <p:nvSpPr>
          <p:cNvPr id="2054" name="Rectangle 30"/>
          <p:cNvSpPr>
            <a:spLocks noChangeArrowheads="1"/>
          </p:cNvSpPr>
          <p:nvPr/>
        </p:nvSpPr>
        <p:spPr bwMode="auto">
          <a:xfrm>
            <a:off x="700088" y="6164263"/>
            <a:ext cx="11461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75000"/>
              </a:lnSpc>
              <a:defRPr/>
            </a:pPr>
            <a:r>
              <a:rPr lang="en-US" altLang="en-US" sz="18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Homeland</a:t>
            </a:r>
          </a:p>
          <a:p>
            <a:pPr>
              <a:lnSpc>
                <a:spcPct val="75000"/>
              </a:lnSpc>
              <a:defRPr/>
            </a:pPr>
            <a:r>
              <a:rPr lang="en-US" altLang="en-US" sz="18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</a:p>
        </p:txBody>
      </p:sp>
      <p:sp>
        <p:nvSpPr>
          <p:cNvPr id="2055" name="Rectangle 31"/>
          <p:cNvSpPr>
            <a:spLocks noChangeArrowheads="1"/>
          </p:cNvSpPr>
          <p:nvPr/>
        </p:nvSpPr>
        <p:spPr bwMode="auto">
          <a:xfrm>
            <a:off x="4876800" y="6294438"/>
            <a:ext cx="4171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en-US" altLang="en-US" sz="1100" b="0" i="1" dirty="0" smtClean="0">
                <a:solidFill>
                  <a:srgbClr val="FFFFFF"/>
                </a:solidFill>
                <a:latin typeface="Lucida Sans" pitchFamily="34" charset="0"/>
              </a:rPr>
              <a:t>Office of Cybersecurity and Communications</a:t>
            </a:r>
          </a:p>
        </p:txBody>
      </p:sp>
      <p:sp>
        <p:nvSpPr>
          <p:cNvPr id="3194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7900" y="6664325"/>
            <a:ext cx="5461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900" b="1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F33EDFD3-1CAF-4E3F-A460-F36A65B62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858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lr>
          <a:srgbClr val="333333"/>
        </a:buClr>
        <a:buFont typeface="Wingdings" pitchFamily="2" charset="2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0"/>
            <a:ext cx="89503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Sample Slide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90600"/>
            <a:ext cx="88963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Subhead</a:t>
            </a:r>
          </a:p>
          <a:p>
            <a:pPr lvl="0"/>
            <a:r>
              <a:rPr lang="en-US" altLang="en-US" smtClean="0"/>
              <a:t>1st level text</a:t>
            </a:r>
          </a:p>
          <a:p>
            <a:pPr lvl="1"/>
            <a:r>
              <a:rPr lang="en-US" altLang="en-US" smtClean="0"/>
              <a:t>2nd level</a:t>
            </a:r>
          </a:p>
          <a:p>
            <a:pPr lvl="2"/>
            <a:r>
              <a:rPr lang="en-US" altLang="en-US" smtClean="0"/>
              <a:t>3rd level</a:t>
            </a:r>
          </a:p>
          <a:p>
            <a:pPr lvl="3"/>
            <a:r>
              <a:rPr lang="en-US" altLang="en-US" smtClean="0"/>
              <a:t>4th level</a:t>
            </a:r>
          </a:p>
          <a:p>
            <a:pPr lvl="4"/>
            <a:r>
              <a:rPr lang="en-US" altLang="en-US" smtClean="0"/>
              <a:t>5th level  </a:t>
            </a:r>
          </a:p>
        </p:txBody>
      </p:sp>
      <p:sp>
        <p:nvSpPr>
          <p:cNvPr id="319499" name="Rectangle 11"/>
          <p:cNvSpPr>
            <a:spLocks noChangeArrowheads="1"/>
          </p:cNvSpPr>
          <p:nvPr/>
        </p:nvSpPr>
        <p:spPr bwMode="auto">
          <a:xfrm>
            <a:off x="463550" y="1011238"/>
            <a:ext cx="8229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84" charset="-128"/>
              </a:rPr>
              <a:t> </a:t>
            </a:r>
          </a:p>
        </p:txBody>
      </p:sp>
      <p:sp>
        <p:nvSpPr>
          <p:cNvPr id="4101" name="Line 20"/>
          <p:cNvSpPr>
            <a:spLocks noChangeShapeType="1"/>
          </p:cNvSpPr>
          <p:nvPr/>
        </p:nvSpPr>
        <p:spPr bwMode="auto">
          <a:xfrm>
            <a:off x="0" y="890588"/>
            <a:ext cx="9144000" cy="0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 sz="1800" b="0" dirty="0" smtClean="0">
              <a:solidFill>
                <a:srgbClr val="000000"/>
              </a:solidFill>
            </a:endParaRPr>
          </a:p>
        </p:txBody>
      </p:sp>
      <p:sp>
        <p:nvSpPr>
          <p:cNvPr id="1030" name="Rectangle 30"/>
          <p:cNvSpPr>
            <a:spLocks noChangeArrowheads="1"/>
          </p:cNvSpPr>
          <p:nvPr/>
        </p:nvSpPr>
        <p:spPr bwMode="auto">
          <a:xfrm>
            <a:off x="700088" y="6164263"/>
            <a:ext cx="11461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75000"/>
              </a:lnSpc>
              <a:defRPr/>
            </a:pPr>
            <a:r>
              <a:rPr lang="en-US" altLang="en-US" sz="18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Homeland</a:t>
            </a:r>
          </a:p>
          <a:p>
            <a:pPr>
              <a:lnSpc>
                <a:spcPct val="75000"/>
              </a:lnSpc>
              <a:defRPr/>
            </a:pPr>
            <a:r>
              <a:rPr lang="en-US" altLang="en-US" sz="18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</a:p>
        </p:txBody>
      </p:sp>
      <p:sp>
        <p:nvSpPr>
          <p:cNvPr id="1031" name="Rectangle 31"/>
          <p:cNvSpPr>
            <a:spLocks noChangeArrowheads="1"/>
          </p:cNvSpPr>
          <p:nvPr/>
        </p:nvSpPr>
        <p:spPr bwMode="auto">
          <a:xfrm>
            <a:off x="4876800" y="6294438"/>
            <a:ext cx="4171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en-US" altLang="en-US" sz="1100" b="0" i="1" dirty="0" smtClean="0">
                <a:solidFill>
                  <a:srgbClr val="FFFFFF"/>
                </a:solidFill>
                <a:latin typeface="Lucida Sans" pitchFamily="34" charset="0"/>
              </a:rPr>
              <a:t>Office of Cybersecurity and Communications</a:t>
            </a:r>
          </a:p>
        </p:txBody>
      </p:sp>
      <p:sp>
        <p:nvSpPr>
          <p:cNvPr id="3194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7900" y="6664325"/>
            <a:ext cx="5461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solidFill>
                  <a:srgbClr val="000000"/>
                </a:solidFill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fld id="{A6B95A1B-0199-44CC-A0B9-068967DC33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515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lr>
          <a:srgbClr val="333333"/>
        </a:buClr>
        <a:buFont typeface="Wingdings" pitchFamily="2" charset="2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0"/>
            <a:ext cx="89503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Sample Slide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90600"/>
            <a:ext cx="88963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Subhead</a:t>
            </a:r>
          </a:p>
          <a:p>
            <a:pPr lvl="0"/>
            <a:r>
              <a:rPr lang="en-US" altLang="en-US" smtClean="0"/>
              <a:t>1st level text</a:t>
            </a:r>
          </a:p>
          <a:p>
            <a:pPr lvl="1"/>
            <a:r>
              <a:rPr lang="en-US" altLang="en-US" smtClean="0"/>
              <a:t>2nd level</a:t>
            </a:r>
          </a:p>
          <a:p>
            <a:pPr lvl="2"/>
            <a:r>
              <a:rPr lang="en-US" altLang="en-US" smtClean="0"/>
              <a:t>3rd level</a:t>
            </a:r>
          </a:p>
          <a:p>
            <a:pPr lvl="3"/>
            <a:r>
              <a:rPr lang="en-US" altLang="en-US" smtClean="0"/>
              <a:t>4th level</a:t>
            </a:r>
          </a:p>
          <a:p>
            <a:pPr lvl="4"/>
            <a:r>
              <a:rPr lang="en-US" altLang="en-US" smtClean="0"/>
              <a:t>5th level  </a:t>
            </a:r>
          </a:p>
        </p:txBody>
      </p:sp>
      <p:sp>
        <p:nvSpPr>
          <p:cNvPr id="319499" name="Rectangle 11"/>
          <p:cNvSpPr>
            <a:spLocks noChangeArrowheads="1"/>
          </p:cNvSpPr>
          <p:nvPr/>
        </p:nvSpPr>
        <p:spPr bwMode="auto">
          <a:xfrm>
            <a:off x="463550" y="1011238"/>
            <a:ext cx="8229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ＭＳ Ｐゴシック" pitchFamily="-84" charset="-128"/>
                <a:cs typeface="+mn-cs"/>
              </a:rPr>
              <a:t> </a:t>
            </a:r>
          </a:p>
        </p:txBody>
      </p:sp>
      <p:sp>
        <p:nvSpPr>
          <p:cNvPr id="1029" name="Line 20"/>
          <p:cNvSpPr>
            <a:spLocks noChangeShapeType="1"/>
          </p:cNvSpPr>
          <p:nvPr/>
        </p:nvSpPr>
        <p:spPr bwMode="auto">
          <a:xfrm>
            <a:off x="0" y="890588"/>
            <a:ext cx="9144000" cy="0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 sz="1800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30" name="Rectangle 30"/>
          <p:cNvSpPr>
            <a:spLocks noChangeArrowheads="1"/>
          </p:cNvSpPr>
          <p:nvPr/>
        </p:nvSpPr>
        <p:spPr bwMode="auto">
          <a:xfrm>
            <a:off x="700088" y="6164263"/>
            <a:ext cx="11461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75000"/>
              </a:lnSpc>
              <a:defRPr/>
            </a:pPr>
            <a:r>
              <a:rPr lang="en-US" altLang="en-US" sz="18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Homeland</a:t>
            </a:r>
          </a:p>
          <a:p>
            <a:pPr>
              <a:lnSpc>
                <a:spcPct val="75000"/>
              </a:lnSpc>
              <a:defRPr/>
            </a:pPr>
            <a:r>
              <a:rPr lang="en-US" altLang="en-US" sz="18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</a:p>
        </p:txBody>
      </p:sp>
      <p:sp>
        <p:nvSpPr>
          <p:cNvPr id="1031" name="Rectangle 31"/>
          <p:cNvSpPr>
            <a:spLocks noChangeArrowheads="1"/>
          </p:cNvSpPr>
          <p:nvPr/>
        </p:nvSpPr>
        <p:spPr bwMode="auto">
          <a:xfrm>
            <a:off x="4876800" y="6294438"/>
            <a:ext cx="4171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en-US" altLang="en-US" sz="1100" b="0" i="1" dirty="0" smtClean="0">
                <a:solidFill>
                  <a:srgbClr val="FFFFFF"/>
                </a:solidFill>
                <a:latin typeface="Lucida Sans" pitchFamily="34" charset="0"/>
              </a:rPr>
              <a:t>Office of Cybersecurity and Communications</a:t>
            </a:r>
          </a:p>
        </p:txBody>
      </p:sp>
      <p:sp>
        <p:nvSpPr>
          <p:cNvPr id="3194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7900" y="6664325"/>
            <a:ext cx="5461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fld id="{6569CB16-6F0E-4238-BF01-9581C5F291C6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271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lr>
          <a:srgbClr val="333333"/>
        </a:buClr>
        <a:buFont typeface="Wingdings" pitchFamily="2" charset="2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0"/>
            <a:ext cx="89503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Sample Slide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90600"/>
            <a:ext cx="88963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Subhead</a:t>
            </a:r>
          </a:p>
          <a:p>
            <a:pPr lvl="0"/>
            <a:r>
              <a:rPr lang="en-US" altLang="en-US" smtClean="0"/>
              <a:t>1st level text</a:t>
            </a:r>
          </a:p>
          <a:p>
            <a:pPr lvl="1"/>
            <a:r>
              <a:rPr lang="en-US" altLang="en-US" smtClean="0"/>
              <a:t>2nd level</a:t>
            </a:r>
          </a:p>
          <a:p>
            <a:pPr lvl="2"/>
            <a:r>
              <a:rPr lang="en-US" altLang="en-US" smtClean="0"/>
              <a:t>3rd level</a:t>
            </a:r>
          </a:p>
          <a:p>
            <a:pPr lvl="3"/>
            <a:r>
              <a:rPr lang="en-US" altLang="en-US" smtClean="0"/>
              <a:t>4th level</a:t>
            </a:r>
          </a:p>
          <a:p>
            <a:pPr lvl="4"/>
            <a:r>
              <a:rPr lang="en-US" altLang="en-US" smtClean="0"/>
              <a:t>5th level  </a:t>
            </a:r>
          </a:p>
        </p:txBody>
      </p:sp>
      <p:sp>
        <p:nvSpPr>
          <p:cNvPr id="319499" name="Rectangle 11"/>
          <p:cNvSpPr>
            <a:spLocks noChangeArrowheads="1"/>
          </p:cNvSpPr>
          <p:nvPr/>
        </p:nvSpPr>
        <p:spPr bwMode="auto">
          <a:xfrm>
            <a:off x="463550" y="1011238"/>
            <a:ext cx="8229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ＭＳ Ｐゴシック" pitchFamily="-84" charset="-128"/>
                <a:cs typeface="+mn-cs"/>
              </a:rPr>
              <a:t> </a:t>
            </a:r>
          </a:p>
        </p:txBody>
      </p:sp>
      <p:sp>
        <p:nvSpPr>
          <p:cNvPr id="1029" name="Line 20"/>
          <p:cNvSpPr>
            <a:spLocks noChangeShapeType="1"/>
          </p:cNvSpPr>
          <p:nvPr/>
        </p:nvSpPr>
        <p:spPr bwMode="auto">
          <a:xfrm>
            <a:off x="0" y="890588"/>
            <a:ext cx="9144000" cy="0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 sz="1800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30" name="Rectangle 30"/>
          <p:cNvSpPr>
            <a:spLocks noChangeArrowheads="1"/>
          </p:cNvSpPr>
          <p:nvPr/>
        </p:nvSpPr>
        <p:spPr bwMode="auto">
          <a:xfrm>
            <a:off x="700088" y="6164263"/>
            <a:ext cx="11461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75000"/>
              </a:lnSpc>
              <a:defRPr/>
            </a:pPr>
            <a:r>
              <a:rPr lang="en-US" altLang="en-US" sz="18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Homeland</a:t>
            </a:r>
          </a:p>
          <a:p>
            <a:pPr>
              <a:lnSpc>
                <a:spcPct val="75000"/>
              </a:lnSpc>
              <a:defRPr/>
            </a:pPr>
            <a:r>
              <a:rPr lang="en-US" altLang="en-US" sz="18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</a:p>
        </p:txBody>
      </p:sp>
      <p:sp>
        <p:nvSpPr>
          <p:cNvPr id="1031" name="Rectangle 31"/>
          <p:cNvSpPr>
            <a:spLocks noChangeArrowheads="1"/>
          </p:cNvSpPr>
          <p:nvPr/>
        </p:nvSpPr>
        <p:spPr bwMode="auto">
          <a:xfrm>
            <a:off x="4876800" y="6294438"/>
            <a:ext cx="4171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en-US" altLang="en-US" sz="1100" b="0" i="1" dirty="0" smtClean="0">
                <a:solidFill>
                  <a:srgbClr val="FFFFFF"/>
                </a:solidFill>
                <a:latin typeface="Lucida Sans" pitchFamily="34" charset="0"/>
              </a:rPr>
              <a:t>Office of Cybersecurity and Communications</a:t>
            </a:r>
          </a:p>
        </p:txBody>
      </p:sp>
      <p:sp>
        <p:nvSpPr>
          <p:cNvPr id="3194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7900" y="6664325"/>
            <a:ext cx="5461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fld id="{6569CB16-6F0E-4238-BF01-9581C5F291C6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56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lr>
          <a:srgbClr val="333333"/>
        </a:buClr>
        <a:buFont typeface="Wingdings" pitchFamily="2" charset="2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0"/>
            <a:ext cx="89503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Sample Slide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90600"/>
            <a:ext cx="88963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Subhead</a:t>
            </a:r>
          </a:p>
          <a:p>
            <a:pPr lvl="0"/>
            <a:r>
              <a:rPr lang="en-US" altLang="en-US" smtClean="0"/>
              <a:t>1st level text</a:t>
            </a:r>
          </a:p>
          <a:p>
            <a:pPr lvl="1"/>
            <a:r>
              <a:rPr lang="en-US" altLang="en-US" smtClean="0"/>
              <a:t>2nd level</a:t>
            </a:r>
          </a:p>
          <a:p>
            <a:pPr lvl="2"/>
            <a:r>
              <a:rPr lang="en-US" altLang="en-US" smtClean="0"/>
              <a:t>3rd level</a:t>
            </a:r>
          </a:p>
          <a:p>
            <a:pPr lvl="3"/>
            <a:r>
              <a:rPr lang="en-US" altLang="en-US" smtClean="0"/>
              <a:t>4th level</a:t>
            </a:r>
          </a:p>
          <a:p>
            <a:pPr lvl="4"/>
            <a:r>
              <a:rPr lang="en-US" altLang="en-US" smtClean="0"/>
              <a:t>5th level  </a:t>
            </a:r>
          </a:p>
        </p:txBody>
      </p:sp>
      <p:sp>
        <p:nvSpPr>
          <p:cNvPr id="319499" name="Rectangle 11"/>
          <p:cNvSpPr>
            <a:spLocks noChangeArrowheads="1"/>
          </p:cNvSpPr>
          <p:nvPr/>
        </p:nvSpPr>
        <p:spPr bwMode="auto">
          <a:xfrm>
            <a:off x="463550" y="1011238"/>
            <a:ext cx="8229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ＭＳ Ｐゴシック" pitchFamily="-84" charset="-128"/>
                <a:cs typeface="+mn-cs"/>
              </a:rPr>
              <a:t> </a:t>
            </a:r>
          </a:p>
        </p:txBody>
      </p:sp>
      <p:sp>
        <p:nvSpPr>
          <p:cNvPr id="1029" name="Line 20"/>
          <p:cNvSpPr>
            <a:spLocks noChangeShapeType="1"/>
          </p:cNvSpPr>
          <p:nvPr/>
        </p:nvSpPr>
        <p:spPr bwMode="auto">
          <a:xfrm>
            <a:off x="0" y="890588"/>
            <a:ext cx="9144000" cy="0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 sz="1800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30" name="Rectangle 30"/>
          <p:cNvSpPr>
            <a:spLocks noChangeArrowheads="1"/>
          </p:cNvSpPr>
          <p:nvPr/>
        </p:nvSpPr>
        <p:spPr bwMode="auto">
          <a:xfrm>
            <a:off x="700088" y="6164263"/>
            <a:ext cx="11461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75000"/>
              </a:lnSpc>
              <a:defRPr/>
            </a:pPr>
            <a:r>
              <a:rPr lang="en-US" altLang="en-US" sz="18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Homeland</a:t>
            </a:r>
          </a:p>
          <a:p>
            <a:pPr>
              <a:lnSpc>
                <a:spcPct val="75000"/>
              </a:lnSpc>
              <a:defRPr/>
            </a:pPr>
            <a:r>
              <a:rPr lang="en-US" altLang="en-US" sz="18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</a:p>
        </p:txBody>
      </p:sp>
      <p:sp>
        <p:nvSpPr>
          <p:cNvPr id="1031" name="Rectangle 31"/>
          <p:cNvSpPr>
            <a:spLocks noChangeArrowheads="1"/>
          </p:cNvSpPr>
          <p:nvPr/>
        </p:nvSpPr>
        <p:spPr bwMode="auto">
          <a:xfrm>
            <a:off x="4876800" y="6294438"/>
            <a:ext cx="4171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en-US" altLang="en-US" sz="1100" b="0" i="1" dirty="0" smtClean="0">
                <a:solidFill>
                  <a:srgbClr val="FFFFFF"/>
                </a:solidFill>
                <a:latin typeface="Lucida Sans" pitchFamily="34" charset="0"/>
              </a:rPr>
              <a:t>Office of Cybersecurity and Communications</a:t>
            </a:r>
          </a:p>
        </p:txBody>
      </p:sp>
      <p:sp>
        <p:nvSpPr>
          <p:cNvPr id="3194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7900" y="6664325"/>
            <a:ext cx="5461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fld id="{6569CB16-6F0E-4238-BF01-9581C5F291C6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867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lr>
          <a:srgbClr val="333333"/>
        </a:buClr>
        <a:buFont typeface="Wingdings" pitchFamily="2" charset="2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0"/>
            <a:ext cx="89503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Sample Slide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90600"/>
            <a:ext cx="88963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Subhead</a:t>
            </a:r>
          </a:p>
          <a:p>
            <a:pPr lvl="0"/>
            <a:r>
              <a:rPr lang="en-US" altLang="en-US" smtClean="0"/>
              <a:t>1st level text</a:t>
            </a:r>
          </a:p>
          <a:p>
            <a:pPr lvl="1"/>
            <a:r>
              <a:rPr lang="en-US" altLang="en-US" smtClean="0"/>
              <a:t>2nd level</a:t>
            </a:r>
          </a:p>
          <a:p>
            <a:pPr lvl="2"/>
            <a:r>
              <a:rPr lang="en-US" altLang="en-US" smtClean="0"/>
              <a:t>3rd level</a:t>
            </a:r>
          </a:p>
          <a:p>
            <a:pPr lvl="3"/>
            <a:r>
              <a:rPr lang="en-US" altLang="en-US" smtClean="0"/>
              <a:t>4th level</a:t>
            </a:r>
          </a:p>
          <a:p>
            <a:pPr lvl="4"/>
            <a:r>
              <a:rPr lang="en-US" altLang="en-US" smtClean="0"/>
              <a:t>5th level  </a:t>
            </a:r>
          </a:p>
        </p:txBody>
      </p:sp>
      <p:sp>
        <p:nvSpPr>
          <p:cNvPr id="319499" name="Rectangle 11"/>
          <p:cNvSpPr>
            <a:spLocks noChangeArrowheads="1"/>
          </p:cNvSpPr>
          <p:nvPr/>
        </p:nvSpPr>
        <p:spPr bwMode="auto">
          <a:xfrm>
            <a:off x="463550" y="1011238"/>
            <a:ext cx="8229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ＭＳ Ｐゴシック" pitchFamily="-84" charset="-128"/>
                <a:cs typeface="+mn-cs"/>
              </a:rPr>
              <a:t> </a:t>
            </a:r>
          </a:p>
        </p:txBody>
      </p:sp>
      <p:sp>
        <p:nvSpPr>
          <p:cNvPr id="1029" name="Line 20"/>
          <p:cNvSpPr>
            <a:spLocks noChangeShapeType="1"/>
          </p:cNvSpPr>
          <p:nvPr/>
        </p:nvSpPr>
        <p:spPr bwMode="auto">
          <a:xfrm>
            <a:off x="0" y="890588"/>
            <a:ext cx="9144000" cy="0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 sz="1800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30" name="Rectangle 30"/>
          <p:cNvSpPr>
            <a:spLocks noChangeArrowheads="1"/>
          </p:cNvSpPr>
          <p:nvPr/>
        </p:nvSpPr>
        <p:spPr bwMode="auto">
          <a:xfrm>
            <a:off x="700088" y="6164263"/>
            <a:ext cx="11461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75000"/>
              </a:lnSpc>
              <a:defRPr/>
            </a:pPr>
            <a:r>
              <a:rPr lang="en-US" altLang="en-US" sz="18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Homeland</a:t>
            </a:r>
          </a:p>
          <a:p>
            <a:pPr>
              <a:lnSpc>
                <a:spcPct val="75000"/>
              </a:lnSpc>
              <a:defRPr/>
            </a:pPr>
            <a:r>
              <a:rPr lang="en-US" altLang="en-US" sz="18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</a:p>
        </p:txBody>
      </p:sp>
      <p:sp>
        <p:nvSpPr>
          <p:cNvPr id="1031" name="Rectangle 31"/>
          <p:cNvSpPr>
            <a:spLocks noChangeArrowheads="1"/>
          </p:cNvSpPr>
          <p:nvPr/>
        </p:nvSpPr>
        <p:spPr bwMode="auto">
          <a:xfrm>
            <a:off x="4876800" y="6294438"/>
            <a:ext cx="4171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en-US" altLang="en-US" sz="1100" b="0" i="1" dirty="0" smtClean="0">
                <a:solidFill>
                  <a:srgbClr val="FFFFFF"/>
                </a:solidFill>
                <a:latin typeface="Lucida Sans" pitchFamily="34" charset="0"/>
              </a:rPr>
              <a:t>Office of Cybersecurity and Communications</a:t>
            </a:r>
          </a:p>
        </p:txBody>
      </p:sp>
      <p:sp>
        <p:nvSpPr>
          <p:cNvPr id="3194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7900" y="6664325"/>
            <a:ext cx="5461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fld id="{6569CB16-6F0E-4238-BF01-9581C5F291C6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397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  <p:sldLayoutId id="214748411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lr>
          <a:srgbClr val="333333"/>
        </a:buClr>
        <a:buFont typeface="Wingdings" pitchFamily="2" charset="2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5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6"/>
          <p:cNvSpPr txBox="1">
            <a:spLocks noChangeArrowheads="1"/>
          </p:cNvSpPr>
          <p:nvPr/>
        </p:nvSpPr>
        <p:spPr bwMode="auto">
          <a:xfrm>
            <a:off x="260350" y="4470400"/>
            <a:ext cx="68262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333333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F80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National Public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2F80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 Safety Telecommunications Council In-Person Meeting</a:t>
            </a:r>
            <a:endParaRPr kumimoji="0" lang="en-US" alt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F80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F80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March 25, 2016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F80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F80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Chris Essid</a:t>
            </a:r>
            <a:endParaRPr kumimoji="0" lang="en-US" altLang="en-US" sz="2200" b="0" i="0" u="none" strike="noStrike" kern="0" cap="none" spc="0" normalizeH="0" baseline="0" noProof="0" dirty="0">
              <a:ln>
                <a:noFill/>
              </a:ln>
              <a:solidFill>
                <a:srgbClr val="002F80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F80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Deputy Director </a:t>
            </a:r>
            <a:endParaRPr kumimoji="0" lang="en-US" altLang="en-US" sz="2200" b="0" i="0" u="none" strike="noStrike" kern="0" cap="none" spc="0" normalizeH="0" baseline="0" noProof="0" dirty="0">
              <a:ln>
                <a:noFill/>
              </a:ln>
              <a:solidFill>
                <a:srgbClr val="002F80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F80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OEC</a:t>
            </a:r>
            <a:endParaRPr kumimoji="0" lang="en-US" altLang="en-US" sz="2200" b="0" i="0" u="none" strike="noStrike" kern="0" cap="none" spc="0" normalizeH="0" baseline="0" noProof="0" dirty="0">
              <a:ln>
                <a:noFill/>
              </a:ln>
              <a:solidFill>
                <a:srgbClr val="002F80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</p:txBody>
      </p:sp>
      <p:sp>
        <p:nvSpPr>
          <p:cNvPr id="29699" name="TextBox 7"/>
          <p:cNvSpPr txBox="1">
            <a:spLocks noChangeArrowheads="1"/>
          </p:cNvSpPr>
          <p:nvPr/>
        </p:nvSpPr>
        <p:spPr bwMode="auto">
          <a:xfrm>
            <a:off x="260350" y="2124595"/>
            <a:ext cx="83502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333333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0" kern="0" dirty="0" smtClean="0">
                <a:solidFill>
                  <a:srgbClr val="002F80"/>
                </a:solidFill>
                <a:latin typeface="+mn-lt"/>
              </a:rPr>
              <a:t>Office of Emergency Communications (OEC) Update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2F80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35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-10886" y="137320"/>
            <a:ext cx="8828087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3333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200" b="0" dirty="0" smtClean="0">
                <a:solidFill>
                  <a:srgbClr val="002F80"/>
                </a:solidFill>
                <a:latin typeface="+mj-lt"/>
                <a:ea typeface="Calibri" pitchFamily="34" charset="0"/>
                <a:cs typeface="JoannaMT"/>
              </a:rPr>
              <a:t>New Releases: Grant Guidance and LMR Trio</a:t>
            </a:r>
            <a:endParaRPr lang="en-US" altLang="en-US" sz="3200" b="0" dirty="0">
              <a:solidFill>
                <a:srgbClr val="002F80"/>
              </a:solidFill>
              <a:latin typeface="+mj-lt"/>
              <a:ea typeface="Calibri" pitchFamily="34" charset="0"/>
              <a:cs typeface="JoannaM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75408" y="1385138"/>
            <a:ext cx="2461846" cy="32033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61" y="914400"/>
            <a:ext cx="7156939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ts val="0"/>
              </a:spcBef>
              <a:buClr>
                <a:srgbClr val="002F80"/>
              </a:buClr>
              <a:buFont typeface="Arial" panose="020B0604020202020204" pitchFamily="34" charset="0"/>
              <a:buChar char="•"/>
              <a:defRPr/>
            </a:pPr>
            <a:r>
              <a:rPr lang="en-US" sz="2100" b="0" dirty="0" smtClean="0">
                <a:solidFill>
                  <a:srgbClr val="002F80"/>
                </a:solidFill>
              </a:rPr>
              <a:t>Fiscal Year 2016 SAFECOM Guidance on Emergency Communications Grants</a:t>
            </a:r>
          </a:p>
          <a:p>
            <a:pPr marL="342900" lvl="1" indent="-342900">
              <a:spcBef>
                <a:spcPts val="0"/>
              </a:spcBef>
              <a:buClr>
                <a:srgbClr val="002F80"/>
              </a:buClr>
              <a:buFont typeface="Arial" panose="020B0604020202020204" pitchFamily="34" charset="0"/>
              <a:buChar char="•"/>
              <a:defRPr/>
            </a:pPr>
            <a:endParaRPr lang="en-US" sz="2100" b="0" dirty="0" smtClean="0">
              <a:solidFill>
                <a:srgbClr val="002F80"/>
              </a:solidFill>
            </a:endParaRPr>
          </a:p>
          <a:p>
            <a:pPr marL="342900" lvl="1" indent="-342900">
              <a:spcBef>
                <a:spcPts val="0"/>
              </a:spcBef>
              <a:buClr>
                <a:srgbClr val="002F80"/>
              </a:buClr>
              <a:buFont typeface="Arial" panose="020B0604020202020204" pitchFamily="34" charset="0"/>
              <a:buChar char="•"/>
              <a:defRPr/>
            </a:pPr>
            <a:r>
              <a:rPr lang="en-US" sz="2100" b="0" dirty="0" smtClean="0">
                <a:solidFill>
                  <a:srgbClr val="002F80"/>
                </a:solidFill>
              </a:rPr>
              <a:t>Land Mobile Radio (LMR) Trio:</a:t>
            </a:r>
          </a:p>
          <a:p>
            <a:pPr marL="799778" lvl="2" indent="-342900">
              <a:spcBef>
                <a:spcPts val="0"/>
              </a:spcBef>
              <a:buClr>
                <a:srgbClr val="002F80"/>
              </a:buClr>
              <a:buFont typeface="Arial" panose="020B0604020202020204" pitchFamily="34" charset="0"/>
              <a:buChar char="•"/>
              <a:defRPr/>
            </a:pPr>
            <a:r>
              <a:rPr lang="en-US" sz="2100" b="0" dirty="0" smtClean="0">
                <a:solidFill>
                  <a:srgbClr val="002F80"/>
                </a:solidFill>
              </a:rPr>
              <a:t>LMR 101, Part I: Educating Decision Makers         on LMR Technologies</a:t>
            </a:r>
          </a:p>
          <a:p>
            <a:pPr marL="456878" lvl="2">
              <a:spcBef>
                <a:spcPts val="0"/>
              </a:spcBef>
              <a:buClr>
                <a:srgbClr val="002F80"/>
              </a:buClr>
              <a:defRPr/>
            </a:pPr>
            <a:endParaRPr lang="en-US" sz="2100" b="0" dirty="0" smtClean="0">
              <a:solidFill>
                <a:srgbClr val="002F80"/>
              </a:solidFill>
            </a:endParaRPr>
          </a:p>
          <a:p>
            <a:pPr marL="799778" lvl="2" indent="-342900">
              <a:spcBef>
                <a:spcPts val="0"/>
              </a:spcBef>
              <a:buClr>
                <a:srgbClr val="002F80"/>
              </a:buClr>
              <a:buFont typeface="Arial" panose="020B0604020202020204" pitchFamily="34" charset="0"/>
              <a:buChar char="•"/>
              <a:defRPr/>
            </a:pPr>
            <a:r>
              <a:rPr lang="en-US" sz="2100" b="0" dirty="0" smtClean="0">
                <a:solidFill>
                  <a:srgbClr val="002F80"/>
                </a:solidFill>
              </a:rPr>
              <a:t>LMR for Decision Makers, Part II: Educating Decision Makers on LMR Technology Issues</a:t>
            </a:r>
          </a:p>
          <a:p>
            <a:pPr marL="799778" lvl="2" indent="-342900">
              <a:spcBef>
                <a:spcPts val="0"/>
              </a:spcBef>
              <a:buClr>
                <a:srgbClr val="002F80"/>
              </a:buClr>
              <a:buFont typeface="Arial" panose="020B0604020202020204" pitchFamily="34" charset="0"/>
              <a:buChar char="•"/>
              <a:defRPr/>
            </a:pPr>
            <a:endParaRPr lang="en-US" sz="2100" b="0" dirty="0" smtClean="0">
              <a:solidFill>
                <a:srgbClr val="002F80"/>
              </a:solidFill>
            </a:endParaRPr>
          </a:p>
          <a:p>
            <a:pPr marL="799778" lvl="2" indent="-342900">
              <a:spcBef>
                <a:spcPts val="0"/>
              </a:spcBef>
              <a:buClr>
                <a:srgbClr val="002F80"/>
              </a:buClr>
              <a:buFont typeface="Arial" panose="020B0604020202020204" pitchFamily="34" charset="0"/>
              <a:buChar char="•"/>
              <a:defRPr/>
            </a:pPr>
            <a:r>
              <a:rPr lang="en-US" sz="2100" b="0" dirty="0" smtClean="0">
                <a:solidFill>
                  <a:srgbClr val="002F80"/>
                </a:solidFill>
              </a:rPr>
              <a:t>LMR for Project Managers, Part III:</a:t>
            </a:r>
          </a:p>
          <a:p>
            <a:pPr marL="456878" lvl="2">
              <a:spcBef>
                <a:spcPts val="0"/>
              </a:spcBef>
              <a:buClr>
                <a:srgbClr val="002F80"/>
              </a:buClr>
              <a:defRPr/>
            </a:pPr>
            <a:r>
              <a:rPr lang="en-US" sz="2100" b="0" dirty="0">
                <a:solidFill>
                  <a:srgbClr val="002F80"/>
                </a:solidFill>
              </a:rPr>
              <a:t> </a:t>
            </a:r>
            <a:r>
              <a:rPr lang="en-US" sz="2100" b="0" dirty="0" smtClean="0">
                <a:solidFill>
                  <a:srgbClr val="002F80"/>
                </a:solidFill>
              </a:rPr>
              <a:t>   A Project 25 Primer for Project </a:t>
            </a:r>
            <a:r>
              <a:rPr lang="en-US" sz="2100" b="0" dirty="0">
                <a:solidFill>
                  <a:srgbClr val="002F80"/>
                </a:solidFill>
              </a:rPr>
              <a:t> </a:t>
            </a:r>
            <a:r>
              <a:rPr lang="en-US" sz="2100" b="0" dirty="0" smtClean="0">
                <a:solidFill>
                  <a:srgbClr val="002F80"/>
                </a:solidFill>
              </a:rPr>
              <a:t>         </a:t>
            </a:r>
          </a:p>
          <a:p>
            <a:pPr marL="456878" lvl="2">
              <a:spcBef>
                <a:spcPts val="0"/>
              </a:spcBef>
              <a:buClr>
                <a:srgbClr val="002F80"/>
              </a:buClr>
              <a:defRPr/>
            </a:pPr>
            <a:r>
              <a:rPr lang="en-US" sz="2100" b="0" dirty="0">
                <a:solidFill>
                  <a:srgbClr val="002F80"/>
                </a:solidFill>
              </a:rPr>
              <a:t> </a:t>
            </a:r>
            <a:r>
              <a:rPr lang="en-US" sz="2100" b="0" dirty="0" smtClean="0">
                <a:solidFill>
                  <a:srgbClr val="002F80"/>
                </a:solidFill>
              </a:rPr>
              <a:t>   Managers and Acquisition Managers</a:t>
            </a:r>
          </a:p>
          <a:p>
            <a:pPr marL="342900" lvl="1" indent="-342900">
              <a:spcBef>
                <a:spcPts val="0"/>
              </a:spcBef>
              <a:buClr>
                <a:srgbClr val="002F80"/>
              </a:buClr>
              <a:buFont typeface="Wingdings" panose="05000000000000000000" pitchFamily="2" charset="2"/>
              <a:buChar char="§"/>
              <a:defRPr/>
            </a:pPr>
            <a:endParaRPr lang="en-US" sz="1600" dirty="0">
              <a:solidFill>
                <a:srgbClr val="002F8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218781" y="4803944"/>
            <a:ext cx="2775100" cy="61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24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F80"/>
                </a:solidFill>
              </a:rPr>
              <a:t>National Governors Association Policy Academy</a:t>
            </a:r>
            <a:endParaRPr lang="en-US" dirty="0">
              <a:solidFill>
                <a:srgbClr val="002F8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12554"/>
            <a:ext cx="8229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3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0" dirty="0" smtClean="0">
                <a:solidFill>
                  <a:srgbClr val="002F80"/>
                </a:solidFill>
              </a:rPr>
              <a:t>2016 Focus: Enhancing Emergency </a:t>
            </a:r>
            <a:r>
              <a:rPr lang="en-US" sz="2200" b="0" dirty="0">
                <a:solidFill>
                  <a:srgbClr val="002F80"/>
                </a:solidFill>
              </a:rPr>
              <a:t>C</a:t>
            </a:r>
            <a:r>
              <a:rPr lang="en-US" sz="2200" b="0" dirty="0" smtClean="0">
                <a:solidFill>
                  <a:srgbClr val="002F80"/>
                </a:solidFill>
              </a:rPr>
              <a:t>ommunications </a:t>
            </a:r>
            <a:r>
              <a:rPr lang="en-US" sz="2200" b="0" dirty="0">
                <a:solidFill>
                  <a:srgbClr val="002F80"/>
                </a:solidFill>
              </a:rPr>
              <a:t>I</a:t>
            </a:r>
            <a:r>
              <a:rPr lang="en-US" sz="2200" b="0" dirty="0" smtClean="0">
                <a:solidFill>
                  <a:srgbClr val="002F80"/>
                </a:solidFill>
              </a:rPr>
              <a:t>nteroperability</a:t>
            </a:r>
          </a:p>
          <a:p>
            <a:pPr marL="0" lvl="3">
              <a:spcAft>
                <a:spcPts val="0"/>
              </a:spcAft>
              <a:defRPr/>
            </a:pPr>
            <a:endParaRPr lang="en-US" sz="2200" b="0" dirty="0" smtClean="0">
              <a:solidFill>
                <a:srgbClr val="002F80"/>
              </a:solidFill>
            </a:endParaRPr>
          </a:p>
          <a:p>
            <a:pPr marL="342900" lvl="3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0" dirty="0" smtClean="0">
                <a:solidFill>
                  <a:srgbClr val="002F80"/>
                </a:solidFill>
              </a:rPr>
              <a:t>Five competitively selected states will develop and present recommendations and plan of action to the governor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912" y="3657600"/>
            <a:ext cx="2919046" cy="21942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971800"/>
            <a:ext cx="8915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3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0" dirty="0" smtClean="0">
                <a:solidFill>
                  <a:srgbClr val="002F80"/>
                </a:solidFill>
              </a:rPr>
              <a:t>2006 NGA Policy Academy on interoperability resulted in the creation of:</a:t>
            </a:r>
          </a:p>
          <a:p>
            <a:pPr marL="799778" lvl="4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0" dirty="0" smtClean="0">
                <a:solidFill>
                  <a:srgbClr val="002F80"/>
                </a:solidFill>
              </a:rPr>
              <a:t>DHS OEC</a:t>
            </a:r>
          </a:p>
          <a:p>
            <a:pPr marL="799778" lvl="4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0" dirty="0" smtClean="0">
                <a:solidFill>
                  <a:srgbClr val="002F80"/>
                </a:solidFill>
              </a:rPr>
              <a:t>2008 NECP</a:t>
            </a:r>
          </a:p>
          <a:p>
            <a:pPr marL="799778" lvl="4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0" dirty="0" smtClean="0">
                <a:solidFill>
                  <a:srgbClr val="002F80"/>
                </a:solidFill>
              </a:rPr>
              <a:t>SWICs, SIGBs, &amp; SCIPs</a:t>
            </a:r>
          </a:p>
          <a:p>
            <a:pPr marL="799778" lvl="4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0" dirty="0" smtClean="0">
                <a:solidFill>
                  <a:srgbClr val="002F80"/>
                </a:solidFill>
              </a:rPr>
              <a:t>IECGP funding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548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77950" y="110614"/>
            <a:ext cx="94916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3"/>
                </a:solidFill>
                <a:latin typeface="+mj-lt"/>
                <a:ea typeface="ＭＳ Ｐゴシック" pitchFamily="-105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  <a:ea typeface="ＭＳ Ｐゴシック" pitchFamily="-105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  <a:ea typeface="ＭＳ Ｐゴシック" pitchFamily="-105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  <a:ea typeface="ＭＳ Ｐゴシック" pitchFamily="-105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  <a:ea typeface="ＭＳ Ｐゴシック" pitchFamily="-105" charset="-128"/>
                <a:cs typeface="ＭＳ Ｐゴシック" charset="0"/>
              </a:defRPr>
            </a:lvl5pPr>
            <a:lvl6pPr marL="456880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6pPr>
            <a:lvl7pPr marL="91375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7pPr>
            <a:lvl8pPr marL="1370639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8pPr>
            <a:lvl9pPr marL="1827517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0" kern="0" dirty="0" smtClean="0">
                <a:solidFill>
                  <a:srgbClr val="002F80"/>
                </a:solidFill>
                <a:ea typeface="ＭＳ Ｐゴシック" pitchFamily="34" charset="-128"/>
              </a:rPr>
              <a:t>Interoperability</a:t>
            </a:r>
            <a:r>
              <a:rPr lang="en-US" altLang="en-US" sz="3400" b="0" kern="0" dirty="0" smtClean="0">
                <a:solidFill>
                  <a:srgbClr val="002F80"/>
                </a:solidFill>
                <a:ea typeface="ＭＳ Ｐゴシック" pitchFamily="34" charset="-128"/>
              </a:rPr>
              <a:t> Priorities for 2016 and Beyond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352800"/>
            <a:ext cx="2696241" cy="238984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 bwMode="auto">
          <a:xfrm>
            <a:off x="3266324" y="1295400"/>
            <a:ext cx="2511516" cy="17181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rgbClr val="002F80"/>
                </a:solidFill>
                <a:latin typeface="Arial" charset="0"/>
              </a:rPr>
              <a:t>Measuring  </a:t>
            </a:r>
            <a:r>
              <a:rPr lang="en-US" sz="1800" dirty="0">
                <a:solidFill>
                  <a:srgbClr val="002F80"/>
                </a:solidFill>
                <a:latin typeface="Arial" charset="0"/>
              </a:rPr>
              <a:t>response-level communications in urban </a:t>
            </a:r>
            <a:r>
              <a:rPr lang="en-US" sz="1800" dirty="0" smtClean="0">
                <a:solidFill>
                  <a:srgbClr val="002F80"/>
                </a:solidFill>
                <a:latin typeface="Arial" charset="0"/>
              </a:rPr>
              <a:t>areas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rgbClr val="002F80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72352" y="1274956"/>
            <a:ext cx="2511516" cy="17181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002F80"/>
                </a:solidFill>
                <a:latin typeface="Arial" charset="0"/>
              </a:rPr>
              <a:t>Strengthening SCIPs, SWICs, SIGBs, &amp; COMU programs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rgbClr val="002F80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380248" y="1295400"/>
            <a:ext cx="2511516" cy="17181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rgbClr val="002F80"/>
                </a:solidFill>
                <a:effectLst/>
                <a:latin typeface="Arial" charset="0"/>
              </a:rPr>
              <a:t>Exploring new audiences for</a:t>
            </a:r>
            <a:r>
              <a:rPr kumimoji="0" lang="en-US" sz="1800" i="0" u="none" strike="noStrike" cap="none" normalizeH="0" dirty="0" smtClean="0">
                <a:ln>
                  <a:noFill/>
                </a:ln>
                <a:solidFill>
                  <a:srgbClr val="002F80"/>
                </a:solidFill>
                <a:effectLst/>
                <a:latin typeface="Arial" charset="0"/>
              </a:rPr>
              <a:t>   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rgbClr val="002F80"/>
                </a:solidFill>
                <a:effectLst/>
                <a:latin typeface="Arial" charset="0"/>
              </a:rPr>
              <a:t>OEC technical assistance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77928" y="3505200"/>
            <a:ext cx="2511516" cy="17181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rgbClr val="002F80"/>
                </a:solidFill>
                <a:effectLst/>
                <a:latin typeface="Arial" charset="0"/>
              </a:rPr>
              <a:t>Enhancing </a:t>
            </a:r>
            <a:r>
              <a:rPr lang="en-US" sz="1800" dirty="0">
                <a:solidFill>
                  <a:srgbClr val="002F80"/>
                </a:solidFill>
                <a:latin typeface="Arial" charset="0"/>
              </a:rPr>
              <a:t>federal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rgbClr val="002F80"/>
                </a:solidFill>
                <a:effectLst/>
                <a:latin typeface="Arial" charset="0"/>
              </a:rPr>
              <a:t> interoperability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6380248" y="3505200"/>
            <a:ext cx="2511516" cy="17181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rgbClr val="002F80"/>
                </a:solidFill>
                <a:effectLst/>
                <a:latin typeface="Arial" charset="0"/>
              </a:rPr>
              <a:t>Investigating feasibility of interoperability grant funding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92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DHS_for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496888" y="2182813"/>
            <a:ext cx="81502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537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DHS_Template_White">
  <a:themeElements>
    <a:clrScheme name="">
      <a:dk1>
        <a:srgbClr val="70BC1F"/>
      </a:dk1>
      <a:lt1>
        <a:srgbClr val="FFFFFF"/>
      </a:lt1>
      <a:dk2>
        <a:srgbClr val="000063"/>
      </a:dk2>
      <a:lt2>
        <a:srgbClr val="FF0000"/>
      </a:lt2>
      <a:accent1>
        <a:srgbClr val="FFDB00"/>
      </a:accent1>
      <a:accent2>
        <a:srgbClr val="0062C8"/>
      </a:accent2>
      <a:accent3>
        <a:srgbClr val="AAAAB7"/>
      </a:accent3>
      <a:accent4>
        <a:srgbClr val="DADADA"/>
      </a:accent4>
      <a:accent5>
        <a:srgbClr val="FFEAAA"/>
      </a:accent5>
      <a:accent6>
        <a:srgbClr val="0058B5"/>
      </a:accent6>
      <a:hlink>
        <a:srgbClr val="CC6600"/>
      </a:hlink>
      <a:folHlink>
        <a:srgbClr val="990099"/>
      </a:folHlink>
    </a:clrScheme>
    <a:fontScheme name="DHS_Template_Whi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HS_Template_White 1">
        <a:dk1>
          <a:srgbClr val="595959"/>
        </a:dk1>
        <a:lt1>
          <a:srgbClr val="F8D167"/>
        </a:lt1>
        <a:dk2>
          <a:srgbClr val="BF5FA7"/>
        </a:dk2>
        <a:lt2>
          <a:srgbClr val="92C9DD"/>
        </a:lt2>
        <a:accent1>
          <a:srgbClr val="9ED47C"/>
        </a:accent1>
        <a:accent2>
          <a:srgbClr val="F3728D"/>
        </a:accent2>
        <a:accent3>
          <a:srgbClr val="FBE5B8"/>
        </a:accent3>
        <a:accent4>
          <a:srgbClr val="4B4B4B"/>
        </a:accent4>
        <a:accent5>
          <a:srgbClr val="CCE6BF"/>
        </a:accent5>
        <a:accent6>
          <a:srgbClr val="DC677F"/>
        </a:accent6>
        <a:hlink>
          <a:srgbClr val="6E91BA"/>
        </a:hlink>
        <a:folHlink>
          <a:srgbClr val="BDB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DHS_Template_White">
  <a:themeElements>
    <a:clrScheme name="">
      <a:dk1>
        <a:srgbClr val="70BC1F"/>
      </a:dk1>
      <a:lt1>
        <a:srgbClr val="FFFFFF"/>
      </a:lt1>
      <a:dk2>
        <a:srgbClr val="000063"/>
      </a:dk2>
      <a:lt2>
        <a:srgbClr val="FF0000"/>
      </a:lt2>
      <a:accent1>
        <a:srgbClr val="FFDB00"/>
      </a:accent1>
      <a:accent2>
        <a:srgbClr val="0062C8"/>
      </a:accent2>
      <a:accent3>
        <a:srgbClr val="AAAAB7"/>
      </a:accent3>
      <a:accent4>
        <a:srgbClr val="DADADA"/>
      </a:accent4>
      <a:accent5>
        <a:srgbClr val="FFEAAA"/>
      </a:accent5>
      <a:accent6>
        <a:srgbClr val="0058B5"/>
      </a:accent6>
      <a:hlink>
        <a:srgbClr val="CC6600"/>
      </a:hlink>
      <a:folHlink>
        <a:srgbClr val="990099"/>
      </a:folHlink>
    </a:clrScheme>
    <a:fontScheme name="DHS_Template_Whi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HS_Template_White 1">
        <a:dk1>
          <a:srgbClr val="595959"/>
        </a:dk1>
        <a:lt1>
          <a:srgbClr val="F8D167"/>
        </a:lt1>
        <a:dk2>
          <a:srgbClr val="BF5FA7"/>
        </a:dk2>
        <a:lt2>
          <a:srgbClr val="92C9DD"/>
        </a:lt2>
        <a:accent1>
          <a:srgbClr val="9ED47C"/>
        </a:accent1>
        <a:accent2>
          <a:srgbClr val="F3728D"/>
        </a:accent2>
        <a:accent3>
          <a:srgbClr val="FBE5B8"/>
        </a:accent3>
        <a:accent4>
          <a:srgbClr val="4B4B4B"/>
        </a:accent4>
        <a:accent5>
          <a:srgbClr val="CCE6BF"/>
        </a:accent5>
        <a:accent6>
          <a:srgbClr val="DC677F"/>
        </a:accent6>
        <a:hlink>
          <a:srgbClr val="6E91BA"/>
        </a:hlink>
        <a:folHlink>
          <a:srgbClr val="BDB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HS_Template_White">
  <a:themeElements>
    <a:clrScheme name="">
      <a:dk1>
        <a:srgbClr val="70BC1F"/>
      </a:dk1>
      <a:lt1>
        <a:srgbClr val="FFFFFF"/>
      </a:lt1>
      <a:dk2>
        <a:srgbClr val="000063"/>
      </a:dk2>
      <a:lt2>
        <a:srgbClr val="FF0000"/>
      </a:lt2>
      <a:accent1>
        <a:srgbClr val="FFDB00"/>
      </a:accent1>
      <a:accent2>
        <a:srgbClr val="0062C8"/>
      </a:accent2>
      <a:accent3>
        <a:srgbClr val="AAAAB7"/>
      </a:accent3>
      <a:accent4>
        <a:srgbClr val="DADADA"/>
      </a:accent4>
      <a:accent5>
        <a:srgbClr val="FFEAAA"/>
      </a:accent5>
      <a:accent6>
        <a:srgbClr val="0058B5"/>
      </a:accent6>
      <a:hlink>
        <a:srgbClr val="CC6600"/>
      </a:hlink>
      <a:folHlink>
        <a:srgbClr val="990099"/>
      </a:folHlink>
    </a:clrScheme>
    <a:fontScheme name="DHS_Template_Whi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HS_Template_White 1">
        <a:dk1>
          <a:srgbClr val="595959"/>
        </a:dk1>
        <a:lt1>
          <a:srgbClr val="F8D167"/>
        </a:lt1>
        <a:dk2>
          <a:srgbClr val="BF5FA7"/>
        </a:dk2>
        <a:lt2>
          <a:srgbClr val="92C9DD"/>
        </a:lt2>
        <a:accent1>
          <a:srgbClr val="9ED47C"/>
        </a:accent1>
        <a:accent2>
          <a:srgbClr val="F3728D"/>
        </a:accent2>
        <a:accent3>
          <a:srgbClr val="FBE5B8"/>
        </a:accent3>
        <a:accent4>
          <a:srgbClr val="4B4B4B"/>
        </a:accent4>
        <a:accent5>
          <a:srgbClr val="CCE6BF"/>
        </a:accent5>
        <a:accent6>
          <a:srgbClr val="DC677F"/>
        </a:accent6>
        <a:hlink>
          <a:srgbClr val="6E91BA"/>
        </a:hlink>
        <a:folHlink>
          <a:srgbClr val="BDB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DHS_Template_White</Template>
  <TotalTime>49413</TotalTime>
  <Words>1039</Words>
  <Application>Microsoft Macintosh PowerPoint</Application>
  <PresentationFormat>On-screen Show (4:3)</PresentationFormat>
  <Paragraphs>79</Paragraphs>
  <Slides>5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17</vt:i4>
      </vt:variant>
      <vt:variant>
        <vt:lpstr>Slide Titles</vt:lpstr>
      </vt:variant>
      <vt:variant>
        <vt:i4>5</vt:i4>
      </vt:variant>
    </vt:vector>
  </HeadingPairs>
  <TitlesOfParts>
    <vt:vector size="22" baseType="lpstr">
      <vt:lpstr>Custom Design</vt:lpstr>
      <vt:lpstr>2_DHS_Template_White</vt:lpstr>
      <vt:lpstr>1_Custom Design</vt:lpstr>
      <vt:lpstr>5_Custom Design</vt:lpstr>
      <vt:lpstr>3_Custom Design</vt:lpstr>
      <vt:lpstr>2_Custom Design</vt:lpstr>
      <vt:lpstr>4_Custom Design</vt:lpstr>
      <vt:lpstr>6_Custom Design</vt:lpstr>
      <vt:lpstr>7_Custom Design</vt:lpstr>
      <vt:lpstr>8_Custom Design</vt:lpstr>
      <vt:lpstr>9_Custom Design</vt:lpstr>
      <vt:lpstr>10_Custom Design</vt:lpstr>
      <vt:lpstr>1_DHS_Template_White</vt:lpstr>
      <vt:lpstr>3_DHS_Template_White</vt:lpstr>
      <vt:lpstr>11_Custom Design</vt:lpstr>
      <vt:lpstr>12_Custom Design</vt:lpstr>
      <vt:lpstr>13_Custom Design</vt:lpstr>
      <vt:lpstr>Slide 1</vt:lpstr>
      <vt:lpstr>Slide 2</vt:lpstr>
      <vt:lpstr>National Governors Association Policy Academy</vt:lpstr>
      <vt:lpstr>Slide 4</vt:lpstr>
      <vt:lpstr>Slide 5</vt:lpstr>
    </vt:vector>
  </TitlesOfParts>
  <Company>Transportation Security Administration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 - 42 pt Times New Roman, White</dc:title>
  <dc:creator>Anna</dc:creator>
  <cp:lastModifiedBy>James Russell</cp:lastModifiedBy>
  <cp:revision>1745</cp:revision>
  <cp:lastPrinted>2016-03-17T14:48:20Z</cp:lastPrinted>
  <dcterms:created xsi:type="dcterms:W3CDTF">2016-03-24T14:22:49Z</dcterms:created>
  <dcterms:modified xsi:type="dcterms:W3CDTF">2016-03-24T14:24:46Z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Subject">
    <vt:lpwstr/>
  </property>
  <property fmtid="{D5CDD505-2E9C-101B-9397-08002B2CF9AE}" pid="4" name="Keywords">
    <vt:lpwstr/>
  </property>
  <property fmtid="{D5CDD505-2E9C-101B-9397-08002B2CF9AE}" pid="5" name="_Author">
    <vt:lpwstr>Joseph B. Adamoli</vt:lpwstr>
  </property>
  <property fmtid="{D5CDD505-2E9C-101B-9397-08002B2CF9AE}" pid="6" name="_Category">
    <vt:lpwstr/>
  </property>
  <property fmtid="{D5CDD505-2E9C-101B-9397-08002B2CF9AE}" pid="7" name="Slides">
    <vt:lpwstr>44</vt:lpwstr>
  </property>
  <property fmtid="{D5CDD505-2E9C-101B-9397-08002B2CF9AE}" pid="8" name="Categories">
    <vt:lpwstr/>
  </property>
  <property fmtid="{D5CDD505-2E9C-101B-9397-08002B2CF9AE}" pid="9" name="Approval Level">
    <vt:lpwstr/>
  </property>
  <property fmtid="{D5CDD505-2E9C-101B-9397-08002B2CF9AE}" pid="10" name="_Comments">
    <vt:lpwstr/>
  </property>
  <property fmtid="{D5CDD505-2E9C-101B-9397-08002B2CF9AE}" pid="11" name="Assigned To">
    <vt:lpwstr/>
  </property>
</Properties>
</file>