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9100" y="1219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 h="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28575">
            <a:solidFill>
              <a:srgbClr val="B100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81000" y="6324600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 h="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12700">
            <a:solidFill>
              <a:srgbClr val="B1002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315454" y="332041"/>
            <a:ext cx="1295393" cy="8112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140" y="654653"/>
            <a:ext cx="7919719" cy="381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60916"/>
            <a:ext cx="8072119" cy="359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400109" y="6377904"/>
            <a:ext cx="4267200" cy="305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635365" y="6538177"/>
            <a:ext cx="17780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6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esourdisr@saic.com" TargetMode="External"/><Relationship Id="rId3" Type="http://schemas.openxmlformats.org/officeDocument/2006/relationships/hyperlink" Target="mailto:mobrien@spectrarep.com" TargetMode="External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notesSlide" Target="../notesSlides/notesSlide3.xml"/><Relationship Id="rId10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notesSlide" Target="../notesSlides/notesSlide4.xml"/><Relationship Id="rId12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notesSlide" Target="../notesSlides/notesSlide5.xml"/><Relationship Id="rId10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jp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notesSlide" Target="../notesSlides/notesSlide6.xml"/><Relationship Id="rId1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Relationship Id="rId7" Type="http://schemas.openxmlformats.org/officeDocument/2006/relationships/notesSlide" Target="../notesSlides/notesSlide7.xml"/><Relationship Id="rId8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1200" y="0"/>
            <a:ext cx="3352800" cy="2057400"/>
          </a:xfrm>
          <a:custGeom>
            <a:avLst/>
            <a:gdLst/>
            <a:ahLst/>
            <a:cxnLst/>
            <a:rect l="l" t="t" r="r" b="b"/>
            <a:pathLst>
              <a:path w="3352800" h="2057400">
                <a:moveTo>
                  <a:pt x="0" y="2057400"/>
                </a:moveTo>
                <a:lnTo>
                  <a:pt x="3352800" y="2057400"/>
                </a:lnTo>
                <a:lnTo>
                  <a:pt x="3352800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91200" y="0"/>
            <a:ext cx="3352800" cy="2057400"/>
          </a:xfrm>
          <a:custGeom>
            <a:avLst/>
            <a:gdLst/>
            <a:ahLst/>
            <a:cxnLst/>
            <a:rect l="l" t="t" r="r" b="b"/>
            <a:pathLst>
              <a:path w="3352800" h="2057400">
                <a:moveTo>
                  <a:pt x="0" y="0"/>
                </a:moveTo>
                <a:lnTo>
                  <a:pt x="3352800" y="0"/>
                </a:lnTo>
                <a:lnTo>
                  <a:pt x="3352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3352800" cy="2057400"/>
          </a:xfrm>
          <a:custGeom>
            <a:avLst/>
            <a:gdLst/>
            <a:ahLst/>
            <a:cxnLst/>
            <a:rect l="l" t="t" r="r" b="b"/>
            <a:pathLst>
              <a:path w="3352800" h="2057400">
                <a:moveTo>
                  <a:pt x="0" y="2057400"/>
                </a:moveTo>
                <a:lnTo>
                  <a:pt x="3352800" y="2057400"/>
                </a:lnTo>
                <a:lnTo>
                  <a:pt x="3352800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3352800" cy="2057400"/>
          </a:xfrm>
          <a:custGeom>
            <a:avLst/>
            <a:gdLst/>
            <a:ahLst/>
            <a:cxnLst/>
            <a:rect l="l" t="t" r="r" b="b"/>
            <a:pathLst>
              <a:path w="3352800" h="2057400">
                <a:moveTo>
                  <a:pt x="0" y="0"/>
                </a:moveTo>
                <a:lnTo>
                  <a:pt x="3352800" y="0"/>
                </a:lnTo>
                <a:lnTo>
                  <a:pt x="33528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3120809" cy="1597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01975" y="0"/>
            <a:ext cx="2662516" cy="206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53566" y="5996904"/>
            <a:ext cx="7437120" cy="762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 spc="-5" b="1" i="1">
                <a:latin typeface="Times New Roman"/>
                <a:cs typeface="Times New Roman"/>
              </a:rPr>
              <a:t>T</a:t>
            </a:r>
            <a:r>
              <a:rPr dirty="0" sz="1000" b="1" i="1">
                <a:latin typeface="Times New Roman"/>
                <a:cs typeface="Times New Roman"/>
              </a:rPr>
              <a:t>he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m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mb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r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organ</a:t>
            </a:r>
            <a:r>
              <a:rPr dirty="0" sz="1000" spc="-10" b="1" i="1">
                <a:latin typeface="Times New Roman"/>
                <a:cs typeface="Times New Roman"/>
              </a:rPr>
              <a:t>i</a:t>
            </a:r>
            <a:r>
              <a:rPr dirty="0" sz="1000" b="1" i="1">
                <a:latin typeface="Times New Roman"/>
                <a:cs typeface="Times New Roman"/>
              </a:rPr>
              <a:t>z</a:t>
            </a:r>
            <a:r>
              <a:rPr dirty="0" sz="1000" spc="-5" b="1" i="1">
                <a:latin typeface="Times New Roman"/>
                <a:cs typeface="Times New Roman"/>
              </a:rPr>
              <a:t>atio</a:t>
            </a:r>
            <a:r>
              <a:rPr dirty="0" sz="1000" spc="-10" b="1" i="1">
                <a:latin typeface="Times New Roman"/>
                <a:cs typeface="Times New Roman"/>
              </a:rPr>
              <a:t>n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 </a:t>
            </a:r>
            <a:r>
              <a:rPr dirty="0" sz="1000" spc="-5" b="1" i="1">
                <a:latin typeface="Times New Roman"/>
                <a:cs typeface="Times New Roman"/>
              </a:rPr>
              <a:t>t</a:t>
            </a:r>
            <a:r>
              <a:rPr dirty="0" sz="1000" b="1" i="1">
                <a:latin typeface="Times New Roman"/>
                <a:cs typeface="Times New Roman"/>
              </a:rPr>
              <a:t>he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Na</a:t>
            </a:r>
            <a:r>
              <a:rPr dirty="0" sz="1000" spc="-5" b="1" i="1">
                <a:latin typeface="Times New Roman"/>
                <a:cs typeface="Times New Roman"/>
              </a:rPr>
              <a:t>ti</a:t>
            </a:r>
            <a:r>
              <a:rPr dirty="0" sz="1000" b="1" i="1">
                <a:latin typeface="Times New Roman"/>
                <a:cs typeface="Times New Roman"/>
              </a:rPr>
              <a:t>on</a:t>
            </a:r>
            <a:r>
              <a:rPr dirty="0" sz="1000" spc="-5" b="1" i="1">
                <a:latin typeface="Times New Roman"/>
                <a:cs typeface="Times New Roman"/>
              </a:rPr>
              <a:t>a</a:t>
            </a:r>
            <a:r>
              <a:rPr dirty="0" sz="1000" b="1" i="1">
                <a:latin typeface="Times New Roman"/>
                <a:cs typeface="Times New Roman"/>
              </a:rPr>
              <a:t>l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5" b="1" i="1">
                <a:latin typeface="Times New Roman"/>
                <a:cs typeface="Times New Roman"/>
              </a:rPr>
              <a:t>P</a:t>
            </a:r>
            <a:r>
              <a:rPr dirty="0" sz="1000" b="1" i="1">
                <a:latin typeface="Times New Roman"/>
                <a:cs typeface="Times New Roman"/>
              </a:rPr>
              <a:t>ub</a:t>
            </a:r>
            <a:r>
              <a:rPr dirty="0" sz="1000" spc="-5" b="1" i="1">
                <a:latin typeface="Times New Roman"/>
                <a:cs typeface="Times New Roman"/>
              </a:rPr>
              <a:t>li</a:t>
            </a:r>
            <a:r>
              <a:rPr dirty="0" sz="1000" b="1" i="1">
                <a:latin typeface="Times New Roman"/>
                <a:cs typeface="Times New Roman"/>
              </a:rPr>
              <a:t>c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Saf</a:t>
            </a:r>
            <a:r>
              <a:rPr dirty="0" sz="1000" spc="-5" b="1" i="1">
                <a:latin typeface="Times New Roman"/>
                <a:cs typeface="Times New Roman"/>
              </a:rPr>
              <a:t>et</a:t>
            </a:r>
            <a:r>
              <a:rPr dirty="0" sz="1000" b="1" i="1">
                <a:latin typeface="Times New Roman"/>
                <a:cs typeface="Times New Roman"/>
              </a:rPr>
              <a:t>y </a:t>
            </a:r>
            <a:r>
              <a:rPr dirty="0" sz="1000" spc="-5" b="1" i="1">
                <a:latin typeface="Times New Roman"/>
                <a:cs typeface="Times New Roman"/>
              </a:rPr>
              <a:t>Telec</a:t>
            </a:r>
            <a:r>
              <a:rPr dirty="0" sz="1000" b="1" i="1">
                <a:latin typeface="Times New Roman"/>
                <a:cs typeface="Times New Roman"/>
              </a:rPr>
              <a:t>ommun</a:t>
            </a:r>
            <a:r>
              <a:rPr dirty="0" sz="1000" spc="-5" b="1" i="1">
                <a:latin typeface="Times New Roman"/>
                <a:cs typeface="Times New Roman"/>
              </a:rPr>
              <a:t>ic</a:t>
            </a:r>
            <a:r>
              <a:rPr dirty="0" sz="1000" b="1" i="1">
                <a:latin typeface="Times New Roman"/>
                <a:cs typeface="Times New Roman"/>
              </a:rPr>
              <a:t>a</a:t>
            </a:r>
            <a:r>
              <a:rPr dirty="0" sz="1000" spc="-5" b="1" i="1">
                <a:latin typeface="Times New Roman"/>
                <a:cs typeface="Times New Roman"/>
              </a:rPr>
              <a:t>tio</a:t>
            </a:r>
            <a:r>
              <a:rPr dirty="0" sz="1000" spc="-10" b="1" i="1">
                <a:latin typeface="Times New Roman"/>
                <a:cs typeface="Times New Roman"/>
              </a:rPr>
              <a:t>n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spc="-5" b="1" i="1">
                <a:latin typeface="Times New Roman"/>
                <a:cs typeface="Times New Roman"/>
              </a:rPr>
              <a:t>C</a:t>
            </a:r>
            <a:r>
              <a:rPr dirty="0" sz="1000" b="1" i="1">
                <a:latin typeface="Times New Roman"/>
                <a:cs typeface="Times New Roman"/>
              </a:rPr>
              <a:t>ou</a:t>
            </a:r>
            <a:r>
              <a:rPr dirty="0" sz="1000" spc="-10" b="1" i="1">
                <a:latin typeface="Times New Roman"/>
                <a:cs typeface="Times New Roman"/>
              </a:rPr>
              <a:t>n</a:t>
            </a:r>
            <a:r>
              <a:rPr dirty="0" sz="1000" spc="-5" b="1" i="1">
                <a:latin typeface="Times New Roman"/>
                <a:cs typeface="Times New Roman"/>
              </a:rPr>
              <a:t>ci</a:t>
            </a:r>
            <a:r>
              <a:rPr dirty="0" sz="1000" b="1" i="1">
                <a:latin typeface="Times New Roman"/>
                <a:cs typeface="Times New Roman"/>
              </a:rPr>
              <a:t>l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are gra</a:t>
            </a:r>
            <a:r>
              <a:rPr dirty="0" sz="1000" spc="-5" b="1" i="1">
                <a:latin typeface="Times New Roman"/>
                <a:cs typeface="Times New Roman"/>
              </a:rPr>
              <a:t>te</a:t>
            </a:r>
            <a:r>
              <a:rPr dirty="0" sz="1000" b="1" i="1">
                <a:latin typeface="Times New Roman"/>
                <a:cs typeface="Times New Roman"/>
              </a:rPr>
              <a:t>ful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spc="-5" b="1" i="1">
                <a:latin typeface="Times New Roman"/>
                <a:cs typeface="Times New Roman"/>
              </a:rPr>
              <a:t>t</a:t>
            </a:r>
            <a:r>
              <a:rPr dirty="0" sz="1000" b="1" i="1">
                <a:latin typeface="Times New Roman"/>
                <a:cs typeface="Times New Roman"/>
              </a:rPr>
              <a:t>o</a:t>
            </a:r>
            <a:r>
              <a:rPr dirty="0" sz="1000" spc="-5" b="1" i="1">
                <a:latin typeface="Times New Roman"/>
                <a:cs typeface="Times New Roman"/>
              </a:rPr>
              <a:t> t</a:t>
            </a:r>
            <a:r>
              <a:rPr dirty="0" sz="1000" b="1" i="1">
                <a:latin typeface="Times New Roman"/>
                <a:cs typeface="Times New Roman"/>
              </a:rPr>
              <a:t>he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D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par</a:t>
            </a:r>
            <a:r>
              <a:rPr dirty="0" sz="1000" spc="-5" b="1" i="1">
                <a:latin typeface="Times New Roman"/>
                <a:cs typeface="Times New Roman"/>
              </a:rPr>
              <a:t>t</a:t>
            </a:r>
            <a:r>
              <a:rPr dirty="0" sz="1000" b="1" i="1">
                <a:latin typeface="Times New Roman"/>
                <a:cs typeface="Times New Roman"/>
              </a:rPr>
              <a:t>m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nt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 Hom</a:t>
            </a:r>
            <a:r>
              <a:rPr dirty="0" sz="1000" spc="-5" b="1" i="1">
                <a:latin typeface="Times New Roman"/>
                <a:cs typeface="Times New Roman"/>
              </a:rPr>
              <a:t>el</a:t>
            </a:r>
            <a:r>
              <a:rPr dirty="0" sz="1000" b="1" i="1">
                <a:latin typeface="Times New Roman"/>
                <a:cs typeface="Times New Roman"/>
              </a:rPr>
              <a:t>a</a:t>
            </a:r>
            <a:r>
              <a:rPr dirty="0" sz="1000" spc="-10" b="1" i="1">
                <a:latin typeface="Times New Roman"/>
                <a:cs typeface="Times New Roman"/>
              </a:rPr>
              <a:t>n</a:t>
            </a:r>
            <a:r>
              <a:rPr dirty="0" sz="1000" b="1" i="1">
                <a:latin typeface="Times New Roman"/>
                <a:cs typeface="Times New Roman"/>
              </a:rPr>
              <a:t>d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5" b="1" i="1">
                <a:latin typeface="Times New Roman"/>
                <a:cs typeface="Times New Roman"/>
              </a:rPr>
              <a:t>ec</a:t>
            </a:r>
            <a:r>
              <a:rPr dirty="0" sz="1000" b="1" i="1">
                <a:latin typeface="Times New Roman"/>
                <a:cs typeface="Times New Roman"/>
              </a:rPr>
              <a:t>ur</a:t>
            </a:r>
            <a:r>
              <a:rPr dirty="0" sz="1000" spc="-5" b="1" i="1">
                <a:latin typeface="Times New Roman"/>
                <a:cs typeface="Times New Roman"/>
              </a:rPr>
              <a:t>ity'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b="1" i="1">
                <a:latin typeface="Times New Roman"/>
                <a:cs typeface="Times New Roman"/>
              </a:rPr>
              <a:t> S</a:t>
            </a:r>
            <a:r>
              <a:rPr dirty="0" sz="1000" spc="-5" b="1" i="1">
                <a:latin typeface="Times New Roman"/>
                <a:cs typeface="Times New Roman"/>
              </a:rPr>
              <a:t>cie</a:t>
            </a:r>
            <a:r>
              <a:rPr dirty="0" sz="1000" b="1" i="1">
                <a:latin typeface="Times New Roman"/>
                <a:cs typeface="Times New Roman"/>
              </a:rPr>
              <a:t>n</a:t>
            </a:r>
            <a:r>
              <a:rPr dirty="0" sz="1000" spc="-5" b="1" i="1">
                <a:latin typeface="Times New Roman"/>
                <a:cs typeface="Times New Roman"/>
              </a:rPr>
              <a:t>c</a:t>
            </a:r>
            <a:r>
              <a:rPr dirty="0" sz="1000" b="1" i="1">
                <a:latin typeface="Times New Roman"/>
                <a:cs typeface="Times New Roman"/>
              </a:rPr>
              <a:t>e</a:t>
            </a:r>
            <a:r>
              <a:rPr dirty="0" sz="1000" spc="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and</a:t>
            </a:r>
            <a:r>
              <a:rPr dirty="0" sz="1000" spc="-15" b="1" i="1">
                <a:latin typeface="Times New Roman"/>
                <a:cs typeface="Times New Roman"/>
              </a:rPr>
              <a:t> </a:t>
            </a:r>
            <a:r>
              <a:rPr dirty="0" sz="1000" spc="-5" b="1" i="1">
                <a:latin typeface="Times New Roman"/>
                <a:cs typeface="Times New Roman"/>
              </a:rPr>
              <a:t>Tec</a:t>
            </a:r>
            <a:r>
              <a:rPr dirty="0" sz="1000" b="1" i="1">
                <a:latin typeface="Times New Roman"/>
                <a:cs typeface="Times New Roman"/>
              </a:rPr>
              <a:t>hno</a:t>
            </a:r>
            <a:r>
              <a:rPr dirty="0" sz="1000" spc="-5" b="1" i="1">
                <a:latin typeface="Times New Roman"/>
                <a:cs typeface="Times New Roman"/>
              </a:rPr>
              <a:t>l</a:t>
            </a:r>
            <a:r>
              <a:rPr dirty="0" sz="1000" b="1" i="1">
                <a:latin typeface="Times New Roman"/>
                <a:cs typeface="Times New Roman"/>
              </a:rPr>
              <a:t>ogy</a:t>
            </a:r>
            <a:r>
              <a:rPr dirty="0" sz="1000" spc="-1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D</a:t>
            </a:r>
            <a:r>
              <a:rPr dirty="0" sz="1000" spc="-5" b="1" i="1">
                <a:latin typeface="Times New Roman"/>
                <a:cs typeface="Times New Roman"/>
              </a:rPr>
              <a:t>i</a:t>
            </a:r>
            <a:r>
              <a:rPr dirty="0" sz="1000" b="1" i="1">
                <a:latin typeface="Times New Roman"/>
                <a:cs typeface="Times New Roman"/>
              </a:rPr>
              <a:t>r</a:t>
            </a:r>
            <a:r>
              <a:rPr dirty="0" sz="1000" spc="-5" b="1" i="1">
                <a:latin typeface="Times New Roman"/>
                <a:cs typeface="Times New Roman"/>
              </a:rPr>
              <a:t>ect</a:t>
            </a:r>
            <a:r>
              <a:rPr dirty="0" sz="1000" b="1" i="1">
                <a:latin typeface="Times New Roman"/>
                <a:cs typeface="Times New Roman"/>
              </a:rPr>
              <a:t>ora</a:t>
            </a:r>
            <a:r>
              <a:rPr dirty="0" sz="1000" spc="-5" b="1" i="1">
                <a:latin typeface="Times New Roman"/>
                <a:cs typeface="Times New Roman"/>
              </a:rPr>
              <a:t>te</a:t>
            </a:r>
            <a:r>
              <a:rPr dirty="0" sz="1000" b="1" i="1">
                <a:latin typeface="Times New Roman"/>
                <a:cs typeface="Times New Roman"/>
              </a:rPr>
              <a:t>,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Off</a:t>
            </a:r>
            <a:r>
              <a:rPr dirty="0" sz="1000" spc="-5" b="1" i="1">
                <a:latin typeface="Times New Roman"/>
                <a:cs typeface="Times New Roman"/>
              </a:rPr>
              <a:t>ic</a:t>
            </a:r>
            <a:r>
              <a:rPr dirty="0" sz="1000" b="1" i="1">
                <a:latin typeface="Times New Roman"/>
                <a:cs typeface="Times New Roman"/>
              </a:rPr>
              <a:t>e</a:t>
            </a:r>
            <a:r>
              <a:rPr dirty="0" sz="1000" spc="1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for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In</a:t>
            </a:r>
            <a:r>
              <a:rPr dirty="0" sz="1000" spc="-5" b="1" i="1">
                <a:latin typeface="Times New Roman"/>
                <a:cs typeface="Times New Roman"/>
              </a:rPr>
              <a:t>te</a:t>
            </a:r>
            <a:r>
              <a:rPr dirty="0" sz="1000" b="1" i="1">
                <a:latin typeface="Times New Roman"/>
                <a:cs typeface="Times New Roman"/>
              </a:rPr>
              <a:t>rop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rab</a:t>
            </a:r>
            <a:r>
              <a:rPr dirty="0" sz="1000" spc="-10" b="1" i="1">
                <a:latin typeface="Times New Roman"/>
                <a:cs typeface="Times New Roman"/>
              </a:rPr>
              <a:t>i</a:t>
            </a:r>
            <a:r>
              <a:rPr dirty="0" sz="1000" spc="-5" b="1" i="1">
                <a:latin typeface="Times New Roman"/>
                <a:cs typeface="Times New Roman"/>
              </a:rPr>
              <a:t>lit</a:t>
            </a:r>
            <a:r>
              <a:rPr dirty="0" sz="1000" b="1" i="1">
                <a:latin typeface="Times New Roman"/>
                <a:cs typeface="Times New Roman"/>
              </a:rPr>
              <a:t>y</a:t>
            </a:r>
            <a:r>
              <a:rPr dirty="0" sz="1000" spc="-1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and</a:t>
            </a:r>
            <a:r>
              <a:rPr dirty="0" sz="1000" spc="-15" b="1" i="1">
                <a:latin typeface="Times New Roman"/>
                <a:cs typeface="Times New Roman"/>
              </a:rPr>
              <a:t> </a:t>
            </a:r>
            <a:r>
              <a:rPr dirty="0" sz="1000" spc="-5" b="1" i="1">
                <a:latin typeface="Times New Roman"/>
                <a:cs typeface="Times New Roman"/>
              </a:rPr>
              <a:t>C</a:t>
            </a:r>
            <a:r>
              <a:rPr dirty="0" sz="1000" b="1" i="1">
                <a:latin typeface="Times New Roman"/>
                <a:cs typeface="Times New Roman"/>
              </a:rPr>
              <a:t>omp</a:t>
            </a:r>
            <a:r>
              <a:rPr dirty="0" sz="1000" spc="-5" b="1" i="1">
                <a:latin typeface="Times New Roman"/>
                <a:cs typeface="Times New Roman"/>
              </a:rPr>
              <a:t>atibili</a:t>
            </a:r>
            <a:r>
              <a:rPr dirty="0" sz="1000" spc="-10" b="1" i="1">
                <a:latin typeface="Times New Roman"/>
                <a:cs typeface="Times New Roman"/>
              </a:rPr>
              <a:t>t</a:t>
            </a:r>
            <a:r>
              <a:rPr dirty="0" sz="1000" b="1" i="1">
                <a:latin typeface="Times New Roman"/>
                <a:cs typeface="Times New Roman"/>
              </a:rPr>
              <a:t>y</a:t>
            </a:r>
            <a:r>
              <a:rPr dirty="0" sz="1000" spc="-1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(OI</a:t>
            </a:r>
            <a:r>
              <a:rPr dirty="0" sz="1000" spc="-5" b="1" i="1">
                <a:latin typeface="Times New Roman"/>
                <a:cs typeface="Times New Roman"/>
              </a:rPr>
              <a:t>C</a:t>
            </a:r>
            <a:r>
              <a:rPr dirty="0" sz="1000" b="1" i="1">
                <a:latin typeface="Times New Roman"/>
                <a:cs typeface="Times New Roman"/>
              </a:rPr>
              <a:t>)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and</a:t>
            </a:r>
            <a:r>
              <a:rPr dirty="0" sz="1000" spc="-15" b="1" i="1">
                <a:latin typeface="Times New Roman"/>
                <a:cs typeface="Times New Roman"/>
              </a:rPr>
              <a:t> </a:t>
            </a:r>
            <a:r>
              <a:rPr dirty="0" sz="1000" spc="-5" b="1" i="1">
                <a:latin typeface="Times New Roman"/>
                <a:cs typeface="Times New Roman"/>
              </a:rPr>
              <a:t>t</a:t>
            </a:r>
            <a:r>
              <a:rPr dirty="0" sz="1000" b="1" i="1">
                <a:latin typeface="Times New Roman"/>
                <a:cs typeface="Times New Roman"/>
              </a:rPr>
              <a:t>he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000" b="1" i="1">
                <a:latin typeface="Times New Roman"/>
                <a:cs typeface="Times New Roman"/>
              </a:rPr>
              <a:t>Na</a:t>
            </a:r>
            <a:r>
              <a:rPr dirty="0" sz="1000" spc="-5" b="1" i="1">
                <a:latin typeface="Times New Roman"/>
                <a:cs typeface="Times New Roman"/>
              </a:rPr>
              <a:t>ti</a:t>
            </a:r>
            <a:r>
              <a:rPr dirty="0" sz="1000" b="1" i="1">
                <a:latin typeface="Times New Roman"/>
                <a:cs typeface="Times New Roman"/>
              </a:rPr>
              <a:t>on</a:t>
            </a:r>
            <a:r>
              <a:rPr dirty="0" sz="1000" spc="-5" b="1" i="1">
                <a:latin typeface="Times New Roman"/>
                <a:cs typeface="Times New Roman"/>
              </a:rPr>
              <a:t>a</a:t>
            </a:r>
            <a:r>
              <a:rPr dirty="0" sz="1000" b="1" i="1">
                <a:latin typeface="Times New Roman"/>
                <a:cs typeface="Times New Roman"/>
              </a:rPr>
              <a:t>l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spc="-5" b="1" i="1">
                <a:latin typeface="Times New Roman"/>
                <a:cs typeface="Times New Roman"/>
              </a:rPr>
              <a:t>P</a:t>
            </a:r>
            <a:r>
              <a:rPr dirty="0" sz="1000" b="1" i="1">
                <a:latin typeface="Times New Roman"/>
                <a:cs typeface="Times New Roman"/>
              </a:rPr>
              <a:t>ro</a:t>
            </a:r>
            <a:r>
              <a:rPr dirty="0" sz="1000" spc="-5" b="1" i="1">
                <a:latin typeface="Times New Roman"/>
                <a:cs typeface="Times New Roman"/>
              </a:rPr>
              <a:t>tecti</a:t>
            </a:r>
            <a:r>
              <a:rPr dirty="0" sz="1000" b="1" i="1">
                <a:latin typeface="Times New Roman"/>
                <a:cs typeface="Times New Roman"/>
              </a:rPr>
              <a:t>on</a:t>
            </a:r>
            <a:r>
              <a:rPr dirty="0" sz="1000" spc="-1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and</a:t>
            </a:r>
            <a:r>
              <a:rPr dirty="0" sz="1000" spc="-15" b="1" i="1">
                <a:latin typeface="Times New Roman"/>
                <a:cs typeface="Times New Roman"/>
              </a:rPr>
              <a:t> </a:t>
            </a:r>
            <a:r>
              <a:rPr dirty="0" sz="1000" spc="-5" b="1" i="1">
                <a:latin typeface="Times New Roman"/>
                <a:cs typeface="Times New Roman"/>
              </a:rPr>
              <a:t>P</a:t>
            </a:r>
            <a:r>
              <a:rPr dirty="0" sz="1000" b="1" i="1">
                <a:latin typeface="Times New Roman"/>
                <a:cs typeface="Times New Roman"/>
              </a:rPr>
              <a:t>rogra</a:t>
            </a:r>
            <a:r>
              <a:rPr dirty="0" sz="1000" spc="-10" b="1" i="1">
                <a:latin typeface="Times New Roman"/>
                <a:cs typeface="Times New Roman"/>
              </a:rPr>
              <a:t>m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D</a:t>
            </a:r>
            <a:r>
              <a:rPr dirty="0" sz="1000" spc="-5" b="1" i="1">
                <a:latin typeface="Times New Roman"/>
                <a:cs typeface="Times New Roman"/>
              </a:rPr>
              <a:t>i</a:t>
            </a:r>
            <a:r>
              <a:rPr dirty="0" sz="1000" b="1" i="1">
                <a:latin typeface="Times New Roman"/>
                <a:cs typeface="Times New Roman"/>
              </a:rPr>
              <a:t>r</a:t>
            </a:r>
            <a:r>
              <a:rPr dirty="0" sz="1000" spc="-5" b="1" i="1">
                <a:latin typeface="Times New Roman"/>
                <a:cs typeface="Times New Roman"/>
              </a:rPr>
              <a:t>ect</a:t>
            </a:r>
            <a:r>
              <a:rPr dirty="0" sz="1000" b="1" i="1">
                <a:latin typeface="Times New Roman"/>
                <a:cs typeface="Times New Roman"/>
              </a:rPr>
              <a:t>ora</a:t>
            </a:r>
            <a:r>
              <a:rPr dirty="0" sz="1000" spc="-5" b="1" i="1">
                <a:latin typeface="Times New Roman"/>
                <a:cs typeface="Times New Roman"/>
              </a:rPr>
              <a:t>te</a:t>
            </a:r>
            <a:r>
              <a:rPr dirty="0" sz="1000" b="1" i="1">
                <a:latin typeface="Times New Roman"/>
                <a:cs typeface="Times New Roman"/>
              </a:rPr>
              <a:t>,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Off</a:t>
            </a:r>
            <a:r>
              <a:rPr dirty="0" sz="1000" spc="-5" b="1" i="1">
                <a:latin typeface="Times New Roman"/>
                <a:cs typeface="Times New Roman"/>
              </a:rPr>
              <a:t>ic</a:t>
            </a:r>
            <a:r>
              <a:rPr dirty="0" sz="1000" b="1" i="1">
                <a:latin typeface="Times New Roman"/>
                <a:cs typeface="Times New Roman"/>
              </a:rPr>
              <a:t>e</a:t>
            </a:r>
            <a:r>
              <a:rPr dirty="0" sz="1000" spc="1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5" b="1" i="1">
                <a:latin typeface="Times New Roman"/>
                <a:cs typeface="Times New Roman"/>
              </a:rPr>
              <a:t> E</a:t>
            </a:r>
            <a:r>
              <a:rPr dirty="0" sz="1000" b="1" i="1">
                <a:latin typeface="Times New Roman"/>
                <a:cs typeface="Times New Roman"/>
              </a:rPr>
              <a:t>m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rg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n</a:t>
            </a:r>
            <a:r>
              <a:rPr dirty="0" sz="1000" spc="-5" b="1" i="1">
                <a:latin typeface="Times New Roman"/>
                <a:cs typeface="Times New Roman"/>
              </a:rPr>
              <a:t>c</a:t>
            </a:r>
            <a:r>
              <a:rPr dirty="0" sz="1000" b="1" i="1">
                <a:latin typeface="Times New Roman"/>
                <a:cs typeface="Times New Roman"/>
              </a:rPr>
              <a:t>y </a:t>
            </a:r>
            <a:r>
              <a:rPr dirty="0" sz="1000" spc="-5" b="1" i="1">
                <a:latin typeface="Times New Roman"/>
                <a:cs typeface="Times New Roman"/>
              </a:rPr>
              <a:t>C</a:t>
            </a:r>
            <a:r>
              <a:rPr dirty="0" sz="1000" b="1" i="1">
                <a:latin typeface="Times New Roman"/>
                <a:cs typeface="Times New Roman"/>
              </a:rPr>
              <a:t>omm</a:t>
            </a:r>
            <a:r>
              <a:rPr dirty="0" sz="1000" spc="-10" b="1" i="1">
                <a:latin typeface="Times New Roman"/>
                <a:cs typeface="Times New Roman"/>
              </a:rPr>
              <a:t>u</a:t>
            </a:r>
            <a:r>
              <a:rPr dirty="0" sz="1000" spc="-15" b="1" i="1">
                <a:latin typeface="Times New Roman"/>
                <a:cs typeface="Times New Roman"/>
              </a:rPr>
              <a:t>n</a:t>
            </a:r>
            <a:r>
              <a:rPr dirty="0" sz="1000" spc="-5" b="1" i="1">
                <a:latin typeface="Times New Roman"/>
                <a:cs typeface="Times New Roman"/>
              </a:rPr>
              <a:t>ic</a:t>
            </a:r>
            <a:r>
              <a:rPr dirty="0" sz="1000" b="1" i="1">
                <a:latin typeface="Times New Roman"/>
                <a:cs typeface="Times New Roman"/>
              </a:rPr>
              <a:t>a</a:t>
            </a:r>
            <a:r>
              <a:rPr dirty="0" sz="1000" spc="-5" b="1" i="1">
                <a:latin typeface="Times New Roman"/>
                <a:cs typeface="Times New Roman"/>
              </a:rPr>
              <a:t>tio</a:t>
            </a:r>
            <a:r>
              <a:rPr dirty="0" sz="1000" spc="-10" b="1" i="1">
                <a:latin typeface="Times New Roman"/>
                <a:cs typeface="Times New Roman"/>
              </a:rPr>
              <a:t>n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(O</a:t>
            </a:r>
            <a:r>
              <a:rPr dirty="0" sz="1000" spc="-5" b="1" i="1">
                <a:latin typeface="Times New Roman"/>
                <a:cs typeface="Times New Roman"/>
              </a:rPr>
              <a:t>EC)</a:t>
            </a:r>
            <a:endParaRPr sz="1000">
              <a:latin typeface="Times New Roman"/>
              <a:cs typeface="Times New Roman"/>
            </a:endParaRPr>
          </a:p>
          <a:p>
            <a:pPr algn="ctr" marL="661035" marR="652145">
              <a:lnSpc>
                <a:spcPct val="100000"/>
              </a:lnSpc>
            </a:pPr>
            <a:r>
              <a:rPr dirty="0" sz="1000" spc="-5" b="1" i="1">
                <a:latin typeface="Times New Roman"/>
                <a:cs typeface="Times New Roman"/>
              </a:rPr>
              <a:t>P</a:t>
            </a:r>
            <a:r>
              <a:rPr dirty="0" sz="1000" b="1" i="1">
                <a:latin typeface="Times New Roman"/>
                <a:cs typeface="Times New Roman"/>
              </a:rPr>
              <a:t>o</a:t>
            </a:r>
            <a:r>
              <a:rPr dirty="0" sz="1000" spc="-5" b="1" i="1">
                <a:latin typeface="Times New Roman"/>
                <a:cs typeface="Times New Roman"/>
              </a:rPr>
              <a:t>i</a:t>
            </a:r>
            <a:r>
              <a:rPr dirty="0" sz="1000" b="1" i="1">
                <a:latin typeface="Times New Roman"/>
                <a:cs typeface="Times New Roman"/>
              </a:rPr>
              <a:t>n</a:t>
            </a:r>
            <a:r>
              <a:rPr dirty="0" sz="1000" spc="-5" b="1" i="1">
                <a:latin typeface="Times New Roman"/>
                <a:cs typeface="Times New Roman"/>
              </a:rPr>
              <a:t>t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5" b="1" i="1">
                <a:latin typeface="Times New Roman"/>
                <a:cs typeface="Times New Roman"/>
              </a:rPr>
              <a:t> vie</a:t>
            </a:r>
            <a:r>
              <a:rPr dirty="0" sz="1000" b="1" i="1">
                <a:latin typeface="Times New Roman"/>
                <a:cs typeface="Times New Roman"/>
              </a:rPr>
              <a:t>w</a:t>
            </a:r>
            <a:r>
              <a:rPr dirty="0" sz="1000" spc="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or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op</a:t>
            </a:r>
            <a:r>
              <a:rPr dirty="0" sz="1000" spc="-5" b="1" i="1">
                <a:latin typeface="Times New Roman"/>
                <a:cs typeface="Times New Roman"/>
              </a:rPr>
              <a:t>i</a:t>
            </a:r>
            <a:r>
              <a:rPr dirty="0" sz="1000" b="1" i="1">
                <a:latin typeface="Times New Roman"/>
                <a:cs typeface="Times New Roman"/>
              </a:rPr>
              <a:t>n</a:t>
            </a:r>
            <a:r>
              <a:rPr dirty="0" sz="1000" spc="-5" b="1" i="1">
                <a:latin typeface="Times New Roman"/>
                <a:cs typeface="Times New Roman"/>
              </a:rPr>
              <a:t>io</a:t>
            </a:r>
            <a:r>
              <a:rPr dirty="0" sz="1000" spc="-10" b="1" i="1">
                <a:latin typeface="Times New Roman"/>
                <a:cs typeface="Times New Roman"/>
              </a:rPr>
              <a:t>n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xpr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ss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d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are </a:t>
            </a:r>
            <a:r>
              <a:rPr dirty="0" sz="1000" spc="-5" b="1" i="1">
                <a:latin typeface="Times New Roman"/>
                <a:cs typeface="Times New Roman"/>
              </a:rPr>
              <a:t>t</a:t>
            </a:r>
            <a:r>
              <a:rPr dirty="0" sz="1000" b="1" i="1">
                <a:latin typeface="Times New Roman"/>
                <a:cs typeface="Times New Roman"/>
              </a:rPr>
              <a:t>hose</a:t>
            </a:r>
            <a:r>
              <a:rPr dirty="0" sz="1000" spc="-1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5" b="1" i="1">
                <a:latin typeface="Times New Roman"/>
                <a:cs typeface="Times New Roman"/>
              </a:rPr>
              <a:t> t</a:t>
            </a:r>
            <a:r>
              <a:rPr dirty="0" sz="1000" b="1" i="1">
                <a:latin typeface="Times New Roman"/>
                <a:cs typeface="Times New Roman"/>
              </a:rPr>
              <a:t>he or</a:t>
            </a:r>
            <a:r>
              <a:rPr dirty="0" sz="1000" spc="-5" b="1" i="1">
                <a:latin typeface="Times New Roman"/>
                <a:cs typeface="Times New Roman"/>
              </a:rPr>
              <a:t>i</a:t>
            </a:r>
            <a:r>
              <a:rPr dirty="0" sz="1000" b="1" i="1">
                <a:latin typeface="Times New Roman"/>
                <a:cs typeface="Times New Roman"/>
              </a:rPr>
              <a:t>g</a:t>
            </a:r>
            <a:r>
              <a:rPr dirty="0" sz="1000" spc="-5" b="1" i="1">
                <a:latin typeface="Times New Roman"/>
                <a:cs typeface="Times New Roman"/>
              </a:rPr>
              <a:t>i</a:t>
            </a:r>
            <a:r>
              <a:rPr dirty="0" sz="1000" spc="-10" b="1" i="1">
                <a:latin typeface="Times New Roman"/>
                <a:cs typeface="Times New Roman"/>
              </a:rPr>
              <a:t>n</a:t>
            </a:r>
            <a:r>
              <a:rPr dirty="0" sz="1000" spc="-5" b="1" i="1">
                <a:latin typeface="Times New Roman"/>
                <a:cs typeface="Times New Roman"/>
              </a:rPr>
              <a:t>at</a:t>
            </a:r>
            <a:r>
              <a:rPr dirty="0" sz="1000" b="1" i="1">
                <a:latin typeface="Times New Roman"/>
                <a:cs typeface="Times New Roman"/>
              </a:rPr>
              <a:t>o</a:t>
            </a:r>
            <a:r>
              <a:rPr dirty="0" sz="1000" spc="-10" b="1" i="1">
                <a:latin typeface="Times New Roman"/>
                <a:cs typeface="Times New Roman"/>
              </a:rPr>
              <a:t>r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2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and</a:t>
            </a:r>
            <a:r>
              <a:rPr dirty="0" sz="1000" spc="-1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do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not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n</a:t>
            </a:r>
            <a:r>
              <a:rPr dirty="0" sz="1000" spc="-5" b="1" i="1">
                <a:latin typeface="Times New Roman"/>
                <a:cs typeface="Times New Roman"/>
              </a:rPr>
              <a:t>ece</a:t>
            </a:r>
            <a:r>
              <a:rPr dirty="0" sz="1000" b="1" i="1">
                <a:latin typeface="Times New Roman"/>
                <a:cs typeface="Times New Roman"/>
              </a:rPr>
              <a:t>ssar</a:t>
            </a:r>
            <a:r>
              <a:rPr dirty="0" sz="1000" spc="-5" b="1" i="1">
                <a:latin typeface="Times New Roman"/>
                <a:cs typeface="Times New Roman"/>
              </a:rPr>
              <a:t>il</a:t>
            </a:r>
            <a:r>
              <a:rPr dirty="0" sz="1000" b="1" i="1">
                <a:latin typeface="Times New Roman"/>
                <a:cs typeface="Times New Roman"/>
              </a:rPr>
              <a:t>y r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pr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nt</a:t>
            </a:r>
            <a:r>
              <a:rPr dirty="0" sz="1000" spc="-5" b="1" i="1">
                <a:latin typeface="Times New Roman"/>
                <a:cs typeface="Times New Roman"/>
              </a:rPr>
              <a:t> t</a:t>
            </a:r>
            <a:r>
              <a:rPr dirty="0" sz="1000" b="1" i="1">
                <a:latin typeface="Times New Roman"/>
                <a:cs typeface="Times New Roman"/>
              </a:rPr>
              <a:t>he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off</a:t>
            </a:r>
            <a:r>
              <a:rPr dirty="0" sz="1000" spc="-5" b="1" i="1">
                <a:latin typeface="Times New Roman"/>
                <a:cs typeface="Times New Roman"/>
              </a:rPr>
              <a:t>ici</a:t>
            </a:r>
            <a:r>
              <a:rPr dirty="0" sz="1000" b="1" i="1">
                <a:latin typeface="Times New Roman"/>
                <a:cs typeface="Times New Roman"/>
              </a:rPr>
              <a:t>al</a:t>
            </a:r>
            <a:r>
              <a:rPr dirty="0" sz="1000" spc="-1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pos</a:t>
            </a:r>
            <a:r>
              <a:rPr dirty="0" sz="1000" spc="-5" b="1" i="1">
                <a:latin typeface="Times New Roman"/>
                <a:cs typeface="Times New Roman"/>
              </a:rPr>
              <a:t>iti</a:t>
            </a:r>
            <a:r>
              <a:rPr dirty="0" sz="1000" b="1" i="1">
                <a:latin typeface="Times New Roman"/>
                <a:cs typeface="Times New Roman"/>
              </a:rPr>
              <a:t>on</a:t>
            </a:r>
            <a:r>
              <a:rPr dirty="0" sz="1000" b="1" i="1">
                <a:latin typeface="Times New Roman"/>
                <a:cs typeface="Times New Roman"/>
              </a:rPr>
              <a:t> or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po</a:t>
            </a:r>
            <a:r>
              <a:rPr dirty="0" sz="1000" spc="-5" b="1" i="1">
                <a:latin typeface="Times New Roman"/>
                <a:cs typeface="Times New Roman"/>
              </a:rPr>
              <a:t>licie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5" b="1" i="1">
                <a:latin typeface="Times New Roman"/>
                <a:cs typeface="Times New Roman"/>
              </a:rPr>
              <a:t> t</a:t>
            </a:r>
            <a:r>
              <a:rPr dirty="0" sz="1000" b="1" i="1">
                <a:latin typeface="Times New Roman"/>
                <a:cs typeface="Times New Roman"/>
              </a:rPr>
              <a:t>he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U.S.</a:t>
            </a:r>
            <a:r>
              <a:rPr dirty="0" sz="1000" spc="-1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D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par</a:t>
            </a:r>
            <a:r>
              <a:rPr dirty="0" sz="1000" spc="-5" b="1" i="1">
                <a:latin typeface="Times New Roman"/>
                <a:cs typeface="Times New Roman"/>
              </a:rPr>
              <a:t>t</a:t>
            </a:r>
            <a:r>
              <a:rPr dirty="0" sz="1000" b="1" i="1">
                <a:latin typeface="Times New Roman"/>
                <a:cs typeface="Times New Roman"/>
              </a:rPr>
              <a:t>m</a:t>
            </a:r>
            <a:r>
              <a:rPr dirty="0" sz="1000" spc="-5" b="1" i="1">
                <a:latin typeface="Times New Roman"/>
                <a:cs typeface="Times New Roman"/>
              </a:rPr>
              <a:t>e</a:t>
            </a:r>
            <a:r>
              <a:rPr dirty="0" sz="1000" b="1" i="1">
                <a:latin typeface="Times New Roman"/>
                <a:cs typeface="Times New Roman"/>
              </a:rPr>
              <a:t>nt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of</a:t>
            </a:r>
            <a:r>
              <a:rPr dirty="0" sz="1000" spc="-5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Hom</a:t>
            </a:r>
            <a:r>
              <a:rPr dirty="0" sz="1000" spc="-5" b="1" i="1">
                <a:latin typeface="Times New Roman"/>
                <a:cs typeface="Times New Roman"/>
              </a:rPr>
              <a:t>el</a:t>
            </a:r>
            <a:r>
              <a:rPr dirty="0" sz="1000" b="1" i="1">
                <a:latin typeface="Times New Roman"/>
                <a:cs typeface="Times New Roman"/>
              </a:rPr>
              <a:t>and</a:t>
            </a:r>
            <a:r>
              <a:rPr dirty="0" sz="1000" spc="-20" b="1" i="1">
                <a:latin typeface="Times New Roman"/>
                <a:cs typeface="Times New Roman"/>
              </a:rPr>
              <a:t> </a:t>
            </a:r>
            <a:r>
              <a:rPr dirty="0" sz="1000" b="1" i="1">
                <a:latin typeface="Times New Roman"/>
                <a:cs typeface="Times New Roman"/>
              </a:rPr>
              <a:t>S</a:t>
            </a:r>
            <a:r>
              <a:rPr dirty="0" sz="1000" spc="-5" b="1" i="1">
                <a:latin typeface="Times New Roman"/>
                <a:cs typeface="Times New Roman"/>
              </a:rPr>
              <a:t>ec</a:t>
            </a:r>
            <a:r>
              <a:rPr dirty="0" sz="1000" b="1" i="1">
                <a:latin typeface="Times New Roman"/>
                <a:cs typeface="Times New Roman"/>
              </a:rPr>
              <a:t>ur</a:t>
            </a:r>
            <a:r>
              <a:rPr dirty="0" sz="1000" spc="-5" b="1" i="1">
                <a:latin typeface="Times New Roman"/>
                <a:cs typeface="Times New Roman"/>
              </a:rPr>
              <a:t>ity</a:t>
            </a:r>
            <a:r>
              <a:rPr dirty="0" sz="1000" b="1" i="1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1200" y="355600"/>
            <a:ext cx="3331502" cy="170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16254" y="3170046"/>
            <a:ext cx="1511300" cy="356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29"/>
              </a:lnSpc>
            </a:pPr>
            <a:r>
              <a:rPr dirty="0" sz="2800" spc="-5" b="1">
                <a:latin typeface="Arial"/>
                <a:cs typeface="Arial"/>
              </a:rPr>
              <a:t>D</a:t>
            </a:r>
            <a:r>
              <a:rPr dirty="0" sz="2800" b="1">
                <a:latin typeface="Arial"/>
                <a:cs typeface="Arial"/>
              </a:rPr>
              <a:t>atacast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3787" y="3888216"/>
            <a:ext cx="4122420" cy="574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Use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f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igita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Tele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ata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ting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05"/>
              </a:lnSpc>
              <a:spcBef>
                <a:spcPts val="1000"/>
              </a:spcBef>
            </a:pPr>
            <a:r>
              <a:rPr dirty="0" sz="1600" spc="-5">
                <a:latin typeface="Arial"/>
                <a:cs typeface="Arial"/>
              </a:rPr>
              <a:t>fo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Publi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 Safet</a:t>
            </a:r>
            <a:r>
              <a:rPr dirty="0" sz="1600">
                <a:latin typeface="Arial"/>
                <a:cs typeface="Arial"/>
              </a:rPr>
              <a:t>y </a:t>
            </a:r>
            <a:r>
              <a:rPr dirty="0" sz="1600" spc="-5">
                <a:latin typeface="Arial"/>
                <a:cs typeface="Arial"/>
              </a:rPr>
              <a:t>B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oadban</a:t>
            </a:r>
            <a:r>
              <a:rPr dirty="0" sz="1600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ommuni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ations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165" y="1615756"/>
            <a:ext cx="3538220" cy="4027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20" b="1">
                <a:latin typeface="Arial"/>
                <a:cs typeface="Arial"/>
              </a:rPr>
              <a:t>Robe</a:t>
            </a:r>
            <a:r>
              <a:rPr dirty="0" sz="2000" spc="-10" b="1">
                <a:latin typeface="Arial"/>
                <a:cs typeface="Arial"/>
              </a:rPr>
              <a:t>rt</a:t>
            </a:r>
            <a:r>
              <a:rPr dirty="0" sz="2000" spc="1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I.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(</a:t>
            </a:r>
            <a:r>
              <a:rPr dirty="0" sz="2000" spc="-20" b="1">
                <a:latin typeface="Arial"/>
                <a:cs typeface="Arial"/>
              </a:rPr>
              <a:t>Bob</a:t>
            </a:r>
            <a:r>
              <a:rPr dirty="0" sz="2000" spc="-10" b="1">
                <a:latin typeface="Arial"/>
                <a:cs typeface="Arial"/>
              </a:rPr>
              <a:t>)</a:t>
            </a:r>
            <a:r>
              <a:rPr dirty="0" sz="2000" spc="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Desou</a:t>
            </a:r>
            <a:r>
              <a:rPr dirty="0" sz="2000" spc="-10" b="1">
                <a:latin typeface="Arial"/>
                <a:cs typeface="Arial"/>
              </a:rPr>
              <a:t>r</a:t>
            </a:r>
            <a:r>
              <a:rPr dirty="0" sz="2000" spc="-20" b="1">
                <a:latin typeface="Arial"/>
                <a:cs typeface="Arial"/>
              </a:rPr>
              <a:t>d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spc="-20" b="1">
                <a:latin typeface="Arial"/>
                <a:cs typeface="Arial"/>
              </a:rPr>
              <a:t>s</a:t>
            </a:r>
            <a:r>
              <a:rPr dirty="0" sz="2000" spc="-10" b="1">
                <a:latin typeface="Arial"/>
                <a:cs typeface="Arial"/>
              </a:rPr>
              <a:t>,</a:t>
            </a:r>
            <a:r>
              <a:rPr dirty="0" sz="2000" spc="1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J</a:t>
            </a:r>
            <a:r>
              <a:rPr dirty="0" sz="2000" spc="-120" b="1">
                <a:latin typeface="Arial"/>
                <a:cs typeface="Arial"/>
              </a:rPr>
              <a:t>r</a:t>
            </a:r>
            <a:r>
              <a:rPr dirty="0" sz="2000" spc="-10" b="1">
                <a:latin typeface="Arial"/>
                <a:cs typeface="Arial"/>
              </a:rPr>
              <a:t>.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15" i="1">
                <a:latin typeface="Arial"/>
                <a:cs typeface="Arial"/>
              </a:rPr>
              <a:t>VP</a:t>
            </a:r>
            <a:r>
              <a:rPr dirty="0" sz="2000" spc="-7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f</a:t>
            </a:r>
            <a:r>
              <a:rPr dirty="0" sz="2000" spc="-20" i="1">
                <a:latin typeface="Arial"/>
                <a:cs typeface="Arial"/>
              </a:rPr>
              <a:t>o</a:t>
            </a:r>
            <a:r>
              <a:rPr dirty="0" sz="2000" spc="-10" i="1">
                <a:latin typeface="Arial"/>
                <a:cs typeface="Arial"/>
              </a:rPr>
              <a:t>r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Sol</a:t>
            </a:r>
            <a:r>
              <a:rPr dirty="0" sz="2000" spc="-20" i="1">
                <a:latin typeface="Arial"/>
                <a:cs typeface="Arial"/>
              </a:rPr>
              <a:t>u</a:t>
            </a:r>
            <a:r>
              <a:rPr dirty="0" sz="2000" spc="-10" i="1">
                <a:latin typeface="Arial"/>
                <a:cs typeface="Arial"/>
              </a:rPr>
              <a:t>tion</a:t>
            </a:r>
            <a:r>
              <a:rPr dirty="0" sz="2000" spc="-6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Arc</a:t>
            </a:r>
            <a:r>
              <a:rPr dirty="0" sz="2000" spc="-20" i="1">
                <a:latin typeface="Arial"/>
                <a:cs typeface="Arial"/>
              </a:rPr>
              <a:t>h</a:t>
            </a:r>
            <a:r>
              <a:rPr dirty="0" sz="2000" spc="-5" i="1">
                <a:latin typeface="Arial"/>
                <a:cs typeface="Arial"/>
              </a:rPr>
              <a:t>it</a:t>
            </a:r>
            <a:r>
              <a:rPr dirty="0" sz="2000" spc="-20" i="1">
                <a:latin typeface="Arial"/>
                <a:cs typeface="Arial"/>
              </a:rPr>
              <a:t>e</a:t>
            </a:r>
            <a:r>
              <a:rPr dirty="0" sz="2000" spc="-10" i="1">
                <a:latin typeface="Arial"/>
                <a:cs typeface="Arial"/>
              </a:rPr>
              <a:t>ct</a:t>
            </a:r>
            <a:r>
              <a:rPr dirty="0" sz="2000" spc="-20" i="1">
                <a:latin typeface="Arial"/>
                <a:cs typeface="Arial"/>
              </a:rPr>
              <a:t>u</a:t>
            </a:r>
            <a:r>
              <a:rPr dirty="0" sz="2000" spc="-10" i="1">
                <a:latin typeface="Arial"/>
                <a:cs typeface="Arial"/>
              </a:rPr>
              <a:t>re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air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ax,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V</a:t>
            </a:r>
            <a:r>
              <a:rPr dirty="0" sz="1800">
                <a:latin typeface="Arial"/>
                <a:cs typeface="Arial"/>
              </a:rPr>
              <a:t>irginia</a:t>
            </a:r>
            <a:endParaRPr sz="1800">
              <a:latin typeface="Arial"/>
              <a:cs typeface="Arial"/>
            </a:endParaRPr>
          </a:p>
          <a:p>
            <a:pPr marL="12700" marR="103505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: </a:t>
            </a:r>
            <a:r>
              <a:rPr dirty="0" sz="1800" u="sng">
                <a:solidFill>
                  <a:srgbClr val="009999"/>
                </a:solidFill>
                <a:latin typeface="Arial"/>
                <a:cs typeface="Arial"/>
                <a:hlinkClick r:id="rId2"/>
              </a:rPr>
              <a:t>desourdisr@sa</a:t>
            </a:r>
            <a:r>
              <a:rPr dirty="0" sz="1800" spc="-5" u="sng">
                <a:solidFill>
                  <a:srgbClr val="009999"/>
                </a:solidFill>
                <a:latin typeface="Arial"/>
                <a:cs typeface="Arial"/>
                <a:hlinkClick r:id="rId2"/>
              </a:rPr>
              <a:t>i</a:t>
            </a:r>
            <a:r>
              <a:rPr dirty="0" sz="1800" u="sng">
                <a:solidFill>
                  <a:srgbClr val="009999"/>
                </a:solidFill>
                <a:latin typeface="Arial"/>
                <a:cs typeface="Arial"/>
                <a:hlinkClick r:id="rId2"/>
              </a:rPr>
              <a:t>c</a:t>
            </a:r>
            <a:r>
              <a:rPr dirty="0" sz="1800" spc="-5" u="sng">
                <a:solidFill>
                  <a:srgbClr val="009999"/>
                </a:solidFill>
                <a:latin typeface="Arial"/>
                <a:cs typeface="Arial"/>
                <a:hlinkClick r:id="rId2"/>
              </a:rPr>
              <a:t>.</a:t>
            </a:r>
            <a:r>
              <a:rPr dirty="0" sz="1800" u="sng">
                <a:solidFill>
                  <a:srgbClr val="009999"/>
                </a:solidFill>
                <a:latin typeface="Arial"/>
                <a:cs typeface="Arial"/>
                <a:hlinkClick r:id="rId2"/>
              </a:rPr>
              <a:t>com</a:t>
            </a:r>
            <a:r>
              <a:rPr dirty="0" sz="180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M: 202</a:t>
            </a:r>
            <a:r>
              <a:rPr dirty="0" sz="1800" spc="-5">
                <a:latin typeface="Arial"/>
                <a:cs typeface="Arial"/>
              </a:rPr>
              <a:t>.</a:t>
            </a:r>
            <a:r>
              <a:rPr dirty="0" sz="1800">
                <a:latin typeface="Arial"/>
                <a:cs typeface="Arial"/>
              </a:rPr>
              <a:t>345</a:t>
            </a:r>
            <a:r>
              <a:rPr dirty="0" sz="1800" spc="-5">
                <a:latin typeface="Arial"/>
                <a:cs typeface="Arial"/>
              </a:rPr>
              <a:t>.</a:t>
            </a:r>
            <a:r>
              <a:rPr dirty="0" sz="1800">
                <a:latin typeface="Arial"/>
                <a:cs typeface="Arial"/>
              </a:rPr>
              <a:t>9094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1350010">
              <a:lnSpc>
                <a:spcPct val="100000"/>
              </a:lnSpc>
            </a:pPr>
            <a:r>
              <a:rPr dirty="0" sz="2000" spc="-20" b="1">
                <a:latin typeface="Arial"/>
                <a:cs typeface="Arial"/>
              </a:rPr>
              <a:t>Ma</a:t>
            </a:r>
            <a:r>
              <a:rPr dirty="0" sz="2000" spc="-10" b="1">
                <a:latin typeface="Arial"/>
                <a:cs typeface="Arial"/>
              </a:rPr>
              <a:t>rk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O</a:t>
            </a:r>
            <a:r>
              <a:rPr dirty="0" sz="2000" spc="-10" b="1">
                <a:latin typeface="Arial"/>
                <a:cs typeface="Arial"/>
              </a:rPr>
              <a:t>’</a:t>
            </a:r>
            <a:r>
              <a:rPr dirty="0" sz="2000" spc="-20" b="1">
                <a:latin typeface="Arial"/>
                <a:cs typeface="Arial"/>
              </a:rPr>
              <a:t>B</a:t>
            </a:r>
            <a:r>
              <a:rPr dirty="0" sz="2000" spc="-10" b="1">
                <a:latin typeface="Arial"/>
                <a:cs typeface="Arial"/>
              </a:rPr>
              <a:t>ri</a:t>
            </a:r>
            <a:r>
              <a:rPr dirty="0" sz="2000" spc="-20" b="1">
                <a:latin typeface="Arial"/>
                <a:cs typeface="Arial"/>
              </a:rPr>
              <a:t>e</a:t>
            </a:r>
            <a:r>
              <a:rPr dirty="0" sz="2000" spc="-15" b="1">
                <a:latin typeface="Arial"/>
                <a:cs typeface="Arial"/>
              </a:rPr>
              <a:t>n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P</a:t>
            </a:r>
            <a:r>
              <a:rPr dirty="0" sz="2000" spc="-10" i="1">
                <a:latin typeface="Arial"/>
                <a:cs typeface="Arial"/>
              </a:rPr>
              <a:t>r</a:t>
            </a:r>
            <a:r>
              <a:rPr dirty="0" sz="2000" spc="-20" i="1">
                <a:latin typeface="Arial"/>
                <a:cs typeface="Arial"/>
              </a:rPr>
              <a:t>e</a:t>
            </a:r>
            <a:r>
              <a:rPr dirty="0" sz="2000" spc="-10" i="1">
                <a:latin typeface="Arial"/>
                <a:cs typeface="Arial"/>
              </a:rPr>
              <a:t>si</a:t>
            </a:r>
            <a:r>
              <a:rPr dirty="0" sz="2000" spc="-20" i="1">
                <a:latin typeface="Arial"/>
                <a:cs typeface="Arial"/>
              </a:rPr>
              <a:t>den</a:t>
            </a:r>
            <a:r>
              <a:rPr dirty="0" sz="2000" spc="-10" i="1">
                <a:latin typeface="Arial"/>
                <a:cs typeface="Arial"/>
              </a:rPr>
              <a:t>t</a:t>
            </a:r>
            <a:r>
              <a:rPr dirty="0" sz="200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an</a:t>
            </a:r>
            <a:r>
              <a:rPr dirty="0" sz="2000" spc="-15" i="1">
                <a:latin typeface="Arial"/>
                <a:cs typeface="Arial"/>
              </a:rPr>
              <a:t>d</a:t>
            </a:r>
            <a:r>
              <a:rPr dirty="0" sz="2000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C</a:t>
            </a:r>
            <a:r>
              <a:rPr dirty="0" sz="2000" spc="-55" i="1">
                <a:latin typeface="Arial"/>
                <a:cs typeface="Arial"/>
              </a:rPr>
              <a:t>T</a:t>
            </a:r>
            <a:r>
              <a:rPr dirty="0" sz="2000" spc="-20" i="1">
                <a:latin typeface="Arial"/>
                <a:cs typeface="Arial"/>
              </a:rPr>
              <a:t>O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ped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raRep,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nc.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Chan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ill</a:t>
            </a:r>
            <a:r>
              <a:rPr dirty="0" sz="1800" spc="-135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V</a:t>
            </a:r>
            <a:r>
              <a:rPr dirty="0" sz="1800">
                <a:latin typeface="Arial"/>
                <a:cs typeface="Arial"/>
              </a:rPr>
              <a:t>irginia</a:t>
            </a:r>
            <a:endParaRPr sz="1800">
              <a:latin typeface="Arial"/>
              <a:cs typeface="Arial"/>
            </a:endParaRPr>
          </a:p>
          <a:p>
            <a:pPr marL="12700" marR="602615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: </a:t>
            </a:r>
            <a:r>
              <a:rPr dirty="0" sz="1800" u="sng">
                <a:solidFill>
                  <a:srgbClr val="009999"/>
                </a:solidFill>
                <a:latin typeface="Arial"/>
                <a:cs typeface="Arial"/>
                <a:hlinkClick r:id="rId3"/>
              </a:rPr>
              <a:t>mobrien@spec</a:t>
            </a:r>
            <a:r>
              <a:rPr dirty="0" sz="1800" spc="-5" u="sng">
                <a:solidFill>
                  <a:srgbClr val="009999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sz="1800" u="sng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rar</a:t>
            </a:r>
            <a:r>
              <a:rPr dirty="0" sz="1800" spc="-5" u="sng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800" u="sng">
                <a:solidFill>
                  <a:srgbClr val="009999"/>
                </a:solidFill>
                <a:latin typeface="Arial"/>
                <a:cs typeface="Arial"/>
                <a:hlinkClick r:id="rId3"/>
              </a:rPr>
              <a:t>p</a:t>
            </a:r>
            <a:r>
              <a:rPr dirty="0" sz="1800" spc="-5" u="sng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dirty="0" sz="1800" u="sng">
                <a:solidFill>
                  <a:srgbClr val="009999"/>
                </a:solidFill>
                <a:latin typeface="Arial"/>
                <a:cs typeface="Arial"/>
                <a:hlinkClick r:id="rId3"/>
              </a:rPr>
              <a:t>com</a:t>
            </a:r>
            <a:r>
              <a:rPr dirty="0" sz="180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M: 703</a:t>
            </a:r>
            <a:r>
              <a:rPr dirty="0" sz="1800" spc="-5">
                <a:latin typeface="Arial"/>
                <a:cs typeface="Arial"/>
              </a:rPr>
              <a:t>.</a:t>
            </a:r>
            <a:r>
              <a:rPr dirty="0" sz="1800">
                <a:latin typeface="Arial"/>
                <a:cs typeface="Arial"/>
              </a:rPr>
              <a:t>625</a:t>
            </a:r>
            <a:r>
              <a:rPr dirty="0" sz="1800" spc="-5">
                <a:latin typeface="Arial"/>
                <a:cs typeface="Arial"/>
              </a:rPr>
              <a:t>.</a:t>
            </a:r>
            <a:r>
              <a:rPr dirty="0" sz="1800">
                <a:latin typeface="Arial"/>
                <a:cs typeface="Arial"/>
              </a:rPr>
              <a:t>6462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9612" y="3627437"/>
            <a:ext cx="7550150" cy="0"/>
          </a:xfrm>
          <a:custGeom>
            <a:avLst/>
            <a:gdLst/>
            <a:ahLst/>
            <a:cxnLst/>
            <a:rect l="l" t="t" r="r" b="b"/>
            <a:pathLst>
              <a:path w="7550150" h="0">
                <a:moveTo>
                  <a:pt x="0" y="0"/>
                </a:moveTo>
                <a:lnTo>
                  <a:pt x="7550150" y="0"/>
                </a:lnTo>
              </a:path>
            </a:pathLst>
          </a:custGeom>
          <a:ln w="9525">
            <a:solidFill>
              <a:srgbClr val="1E46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Qu</a:t>
            </a:r>
            <a:r>
              <a:rPr dirty="0"/>
              <a:t>esti</a:t>
            </a:r>
            <a:r>
              <a:rPr dirty="0" spc="-5"/>
              <a:t>on</a:t>
            </a:r>
            <a:r>
              <a:rPr dirty="0"/>
              <a:t>s</a:t>
            </a:r>
            <a:r>
              <a:rPr dirty="0" spc="10"/>
              <a:t> </a:t>
            </a:r>
            <a:r>
              <a:rPr dirty="0"/>
              <a:t>/</a:t>
            </a:r>
            <a:r>
              <a:rPr dirty="0" spc="-10"/>
              <a:t> </a:t>
            </a:r>
            <a:r>
              <a:rPr dirty="0"/>
              <a:t>c</a:t>
            </a:r>
            <a:r>
              <a:rPr dirty="0" spc="-5"/>
              <a:t>on</a:t>
            </a:r>
            <a:r>
              <a:rPr dirty="0"/>
              <a:t>tact</a:t>
            </a:r>
            <a:r>
              <a:rPr dirty="0" spc="15"/>
              <a:t> </a:t>
            </a:r>
            <a:r>
              <a:rPr dirty="0"/>
              <a:t>i</a:t>
            </a:r>
            <a:r>
              <a:rPr dirty="0" spc="-5"/>
              <a:t>n</a:t>
            </a:r>
            <a:r>
              <a:rPr dirty="0"/>
              <a:t>f</a:t>
            </a:r>
            <a:r>
              <a:rPr dirty="0" spc="-5"/>
              <a:t>o</a:t>
            </a:r>
            <a:r>
              <a:rPr dirty="0"/>
              <a:t>r</a:t>
            </a:r>
            <a:r>
              <a:rPr dirty="0" spc="-5"/>
              <a:t>m</a:t>
            </a:r>
            <a:r>
              <a:rPr dirty="0"/>
              <a:t>ati</a:t>
            </a:r>
            <a:r>
              <a:rPr dirty="0" spc="-5"/>
              <a:t>o</a:t>
            </a:r>
            <a:r>
              <a:rPr dirty="0"/>
              <a:t>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Con</a:t>
            </a:r>
            <a:r>
              <a:rPr dirty="0"/>
              <a:t>te</a:t>
            </a:r>
            <a:r>
              <a:rPr dirty="0" spc="-5"/>
              <a:t>n</a:t>
            </a:r>
            <a:r>
              <a:rPr dirty="0"/>
              <a:t>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12140" y="1437116"/>
            <a:ext cx="4440555" cy="3063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ommuni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at</a:t>
            </a:r>
            <a:r>
              <a:rPr dirty="0" sz="1600" spc="-5">
                <a:latin typeface="Arial"/>
                <a:cs typeface="Arial"/>
              </a:rPr>
              <a:t>io</a:t>
            </a:r>
            <a:r>
              <a:rPr dirty="0" sz="1600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 gaps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AutoNum type="arabicPeriod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Wha</a:t>
            </a:r>
            <a:r>
              <a:rPr dirty="0" sz="1600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s D</a:t>
            </a:r>
            <a:r>
              <a:rPr dirty="0" sz="1600" spc="-5">
                <a:latin typeface="Arial"/>
                <a:cs typeface="Arial"/>
              </a:rPr>
              <a:t>igita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Tele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(D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V)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data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ing</a:t>
            </a:r>
            <a:r>
              <a:rPr dirty="0" sz="1600"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AutoNum type="arabicPeriod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H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w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doe</a:t>
            </a:r>
            <a:r>
              <a:rPr dirty="0" sz="1600">
                <a:latin typeface="Arial"/>
                <a:cs typeface="Arial"/>
              </a:rPr>
              <a:t>s 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rk?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AutoNum type="arabicPeriod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Whe</a:t>
            </a:r>
            <a:r>
              <a:rPr dirty="0" sz="1600">
                <a:latin typeface="Arial"/>
                <a:cs typeface="Arial"/>
              </a:rPr>
              <a:t>re 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s 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t </a:t>
            </a:r>
            <a:r>
              <a:rPr dirty="0" sz="1600" spc="-5">
                <a:latin typeface="Arial"/>
                <a:cs typeface="Arial"/>
              </a:rPr>
              <a:t>u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d </a:t>
            </a:r>
            <a:r>
              <a:rPr dirty="0" sz="1600" spc="-5">
                <a:latin typeface="Arial"/>
                <a:cs typeface="Arial"/>
              </a:rPr>
              <a:t>toda</a:t>
            </a:r>
            <a:r>
              <a:rPr dirty="0" sz="1600">
                <a:latin typeface="Arial"/>
                <a:cs typeface="Arial"/>
              </a:rPr>
              <a:t>y?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AutoNum type="arabicPeriod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ngoin</a:t>
            </a:r>
            <a:r>
              <a:rPr dirty="0" sz="1600">
                <a:latin typeface="Arial"/>
                <a:cs typeface="Arial"/>
              </a:rPr>
              <a:t>g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ini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iat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5">
                <a:latin typeface="Arial"/>
                <a:cs typeface="Arial"/>
              </a:rPr>
              <a:t>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AutoNum type="arabicPeriod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Ke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5">
                <a:latin typeface="Arial"/>
                <a:cs typeface="Arial"/>
              </a:rPr>
              <a:t> point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emember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Arial"/>
              <a:buAutoNum type="arabicPeriod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Q</a:t>
            </a:r>
            <a:r>
              <a:rPr dirty="0" sz="1600" spc="-5">
                <a:latin typeface="Arial"/>
                <a:cs typeface="Arial"/>
              </a:rPr>
              <a:t>ue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ion</a:t>
            </a:r>
            <a:r>
              <a:rPr dirty="0" sz="1600">
                <a:latin typeface="Arial"/>
                <a:cs typeface="Arial"/>
              </a:rPr>
              <a:t>s /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onta</a:t>
            </a:r>
            <a:r>
              <a:rPr dirty="0" sz="1600">
                <a:latin typeface="Arial"/>
                <a:cs typeface="Arial"/>
              </a:rPr>
              <a:t>ct </a:t>
            </a:r>
            <a:r>
              <a:rPr dirty="0" sz="1600" spc="-5">
                <a:latin typeface="Arial"/>
                <a:cs typeface="Arial"/>
              </a:rPr>
              <a:t>info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mat</a:t>
            </a:r>
            <a:r>
              <a:rPr dirty="0" sz="1600" spc="-5">
                <a:latin typeface="Arial"/>
                <a:cs typeface="Arial"/>
              </a:rPr>
              <a:t>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Commun</a:t>
            </a:r>
            <a:r>
              <a:rPr dirty="0"/>
              <a:t>icati</a:t>
            </a:r>
            <a:r>
              <a:rPr dirty="0" spc="-5"/>
              <a:t>o</a:t>
            </a:r>
            <a:r>
              <a:rPr dirty="0"/>
              <a:t>n</a:t>
            </a:r>
            <a:r>
              <a:rPr dirty="0" spc="-5"/>
              <a:t> G</a:t>
            </a:r>
            <a:r>
              <a:rPr dirty="0"/>
              <a:t>a</a:t>
            </a:r>
            <a:r>
              <a:rPr dirty="0" spc="-5"/>
              <a:t>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437116"/>
            <a:ext cx="191262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Te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hnolog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gaps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339" y="1748995"/>
            <a:ext cx="35064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dirty="0" sz="1200">
                <a:latin typeface="Arial"/>
                <a:cs typeface="Arial"/>
              </a:rPr>
              <a:t>–	</a:t>
            </a:r>
            <a:r>
              <a:rPr dirty="0" sz="1200" spc="-5" b="1">
                <a:latin typeface="Arial"/>
                <a:cs typeface="Arial"/>
              </a:rPr>
              <a:t>Ce</a:t>
            </a:r>
            <a:r>
              <a:rPr dirty="0" sz="1200" b="1">
                <a:latin typeface="Arial"/>
                <a:cs typeface="Arial"/>
              </a:rPr>
              <a:t>ll</a:t>
            </a:r>
            <a:r>
              <a:rPr dirty="0" sz="1200" spc="-5" b="1">
                <a:latin typeface="Arial"/>
                <a:cs typeface="Arial"/>
              </a:rPr>
              <a:t>u</a:t>
            </a:r>
            <a:r>
              <a:rPr dirty="0" sz="1200" b="1">
                <a:latin typeface="Arial"/>
                <a:cs typeface="Arial"/>
              </a:rPr>
              <a:t>l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r f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il</a:t>
            </a:r>
            <a:r>
              <a:rPr dirty="0" sz="1200" spc="-5" b="1">
                <a:latin typeface="Arial"/>
                <a:cs typeface="Arial"/>
              </a:rPr>
              <a:t>u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spc="-5" b="1">
                <a:latin typeface="Arial"/>
                <a:cs typeface="Arial"/>
              </a:rPr>
              <a:t>he</a:t>
            </a:r>
            <a:r>
              <a:rPr dirty="0" sz="1200" b="1">
                <a:latin typeface="Arial"/>
                <a:cs typeface="Arial"/>
              </a:rPr>
              <a:t>n </a:t>
            </a:r>
            <a:r>
              <a:rPr dirty="0" sz="1200" spc="-5" b="1">
                <a:latin typeface="Arial"/>
                <a:cs typeface="Arial"/>
              </a:rPr>
              <a:t>neede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r </a:t>
            </a:r>
            <a:r>
              <a:rPr dirty="0" sz="1200" spc="-5" b="1">
                <a:latin typeface="Arial"/>
                <a:cs typeface="Arial"/>
              </a:rPr>
              <a:t>da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/</a:t>
            </a:r>
            <a:r>
              <a:rPr dirty="0" sz="1200" spc="-5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deo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6539" y="2000677"/>
            <a:ext cx="6096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139" y="2000677"/>
            <a:ext cx="283972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 b="1">
                <a:latin typeface="Arial"/>
                <a:cs typeface="Arial"/>
              </a:rPr>
              <a:t>P</a:t>
            </a:r>
            <a:r>
              <a:rPr dirty="0" sz="800" spc="-10" b="1">
                <a:latin typeface="Arial"/>
                <a:cs typeface="Arial"/>
              </a:rPr>
              <a:t>ub</a:t>
            </a:r>
            <a:r>
              <a:rPr dirty="0" sz="800" spc="-5" b="1">
                <a:latin typeface="Arial"/>
                <a:cs typeface="Arial"/>
              </a:rPr>
              <a:t>lic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spc="-10" b="1">
                <a:latin typeface="Arial"/>
                <a:cs typeface="Arial"/>
              </a:rPr>
              <a:t>ong</a:t>
            </a:r>
            <a:r>
              <a:rPr dirty="0" sz="800" spc="-5" b="1">
                <a:latin typeface="Arial"/>
                <a:cs typeface="Arial"/>
              </a:rPr>
              <a:t>es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i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n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n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cell</a:t>
            </a:r>
            <a:r>
              <a:rPr dirty="0" sz="800" spc="-10" b="1">
                <a:latin typeface="Arial"/>
                <a:cs typeface="Arial"/>
              </a:rPr>
              <a:t>u</a:t>
            </a:r>
            <a:r>
              <a:rPr dirty="0" sz="800" spc="-5" b="1">
                <a:latin typeface="Arial"/>
                <a:cs typeface="Arial"/>
              </a:rPr>
              <a:t>lar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d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62500"/>
              </a:lnSpc>
            </a:pPr>
            <a:r>
              <a:rPr dirty="0" sz="800" spc="-15" b="1">
                <a:latin typeface="Arial"/>
                <a:cs typeface="Arial"/>
              </a:rPr>
              <a:t>C</a:t>
            </a:r>
            <a:r>
              <a:rPr dirty="0" sz="800" spc="-5" b="1">
                <a:latin typeface="Arial"/>
                <a:cs typeface="Arial"/>
              </a:rPr>
              <a:t>ell</a:t>
            </a:r>
            <a:r>
              <a:rPr dirty="0" sz="800" spc="-10" b="1">
                <a:latin typeface="Arial"/>
                <a:cs typeface="Arial"/>
              </a:rPr>
              <a:t>u</a:t>
            </a:r>
            <a:r>
              <a:rPr dirty="0" sz="800" spc="-5" b="1">
                <a:latin typeface="Arial"/>
                <a:cs typeface="Arial"/>
              </a:rPr>
              <a:t>lar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no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resilie</a:t>
            </a:r>
            <a:r>
              <a:rPr dirty="0" sz="800" spc="-10" b="1">
                <a:latin typeface="Arial"/>
                <a:cs typeface="Arial"/>
              </a:rPr>
              <a:t>n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o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5" b="1">
                <a:latin typeface="Arial"/>
                <a:cs typeface="Arial"/>
              </a:rPr>
              <a:t>w</a:t>
            </a:r>
            <a:r>
              <a:rPr dirty="0" sz="800" spc="-5" b="1">
                <a:latin typeface="Arial"/>
                <a:cs typeface="Arial"/>
              </a:rPr>
              <a:t>ea</a:t>
            </a:r>
            <a:r>
              <a:rPr dirty="0" sz="800" spc="-10" b="1">
                <a:latin typeface="Arial"/>
                <a:cs typeface="Arial"/>
              </a:rPr>
              <a:t>th</a:t>
            </a:r>
            <a:r>
              <a:rPr dirty="0" sz="800" spc="-5" b="1">
                <a:latin typeface="Arial"/>
                <a:cs typeface="Arial"/>
              </a:rPr>
              <a:t>er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r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ex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spc="-10" b="1">
                <a:latin typeface="Arial"/>
                <a:cs typeface="Arial"/>
              </a:rPr>
              <a:t>nd</a:t>
            </a:r>
            <a:r>
              <a:rPr dirty="0" sz="800" spc="-5" b="1">
                <a:latin typeface="Arial"/>
                <a:cs typeface="Arial"/>
              </a:rPr>
              <a:t>ed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po</a:t>
            </a:r>
            <a:r>
              <a:rPr dirty="0" sz="800" spc="5" b="1">
                <a:latin typeface="Arial"/>
                <a:cs typeface="Arial"/>
              </a:rPr>
              <a:t>w</a:t>
            </a:r>
            <a:r>
              <a:rPr dirty="0" sz="800" spc="-5" b="1">
                <a:latin typeface="Arial"/>
                <a:cs typeface="Arial"/>
              </a:rPr>
              <a:t>er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out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spc="-10" b="1">
                <a:latin typeface="Arial"/>
                <a:cs typeface="Arial"/>
              </a:rPr>
              <a:t>ge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Wireless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p</a:t>
            </a:r>
            <a:r>
              <a:rPr dirty="0" sz="800" spc="-5" b="1">
                <a:latin typeface="Arial"/>
                <a:cs typeface="Arial"/>
              </a:rPr>
              <a:t>ri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ri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y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se</a:t>
            </a:r>
            <a:r>
              <a:rPr dirty="0" sz="800" b="1">
                <a:latin typeface="Arial"/>
                <a:cs typeface="Arial"/>
              </a:rPr>
              <a:t>r</a:t>
            </a:r>
            <a:r>
              <a:rPr dirty="0" sz="800" spc="-25" b="1">
                <a:latin typeface="Arial"/>
                <a:cs typeface="Arial"/>
              </a:rPr>
              <a:t>v</a:t>
            </a:r>
            <a:r>
              <a:rPr dirty="0" sz="800" b="1">
                <a:latin typeface="Arial"/>
                <a:cs typeface="Arial"/>
              </a:rPr>
              <a:t>ic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is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v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i</a:t>
            </a:r>
            <a:r>
              <a:rPr dirty="0" sz="800" b="1">
                <a:latin typeface="Arial"/>
                <a:cs typeface="Arial"/>
              </a:rPr>
              <a:t>c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on</a:t>
            </a:r>
            <a:r>
              <a:rPr dirty="0" sz="800" spc="-5" b="1">
                <a:latin typeface="Arial"/>
                <a:cs typeface="Arial"/>
              </a:rPr>
              <a:t>ly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339" y="2754836"/>
            <a:ext cx="20974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dirty="0" sz="1200">
                <a:latin typeface="Arial"/>
                <a:cs typeface="Arial"/>
              </a:rPr>
              <a:t>–	</a:t>
            </a:r>
            <a:r>
              <a:rPr dirty="0" sz="1200" b="1">
                <a:latin typeface="Arial"/>
                <a:cs typeface="Arial"/>
              </a:rPr>
              <a:t>Wir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l</a:t>
            </a:r>
            <a:r>
              <a:rPr dirty="0" sz="1200" spc="-5" b="1">
                <a:latin typeface="Arial"/>
                <a:cs typeface="Arial"/>
              </a:rPr>
              <a:t>es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</a:t>
            </a:r>
            <a:r>
              <a:rPr dirty="0" sz="1200" b="1">
                <a:latin typeface="Arial"/>
                <a:cs typeface="Arial"/>
              </a:rPr>
              <a:t>ri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rity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6539" y="3006517"/>
            <a:ext cx="6096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5139" y="3006517"/>
            <a:ext cx="2433320" cy="523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5" b="1">
                <a:latin typeface="Arial"/>
                <a:cs typeface="Arial"/>
              </a:rPr>
              <a:t>No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y</a:t>
            </a:r>
            <a:r>
              <a:rPr dirty="0" sz="800" spc="-5" b="1">
                <a:latin typeface="Arial"/>
                <a:cs typeface="Arial"/>
              </a:rPr>
              <a:t>et</a:t>
            </a:r>
            <a:r>
              <a:rPr dirty="0" sz="800" spc="3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s</a:t>
            </a:r>
            <a:r>
              <a:rPr dirty="0" sz="800" spc="-10" b="1">
                <a:latin typeface="Arial"/>
                <a:cs typeface="Arial"/>
              </a:rPr>
              <a:t>uppo</a:t>
            </a:r>
            <a:r>
              <a:rPr dirty="0" sz="800" spc="-5" b="1">
                <a:latin typeface="Arial"/>
                <a:cs typeface="Arial"/>
              </a:rPr>
              <a:t>r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i</a:t>
            </a:r>
            <a:r>
              <a:rPr dirty="0" sz="800" spc="-10" b="1">
                <a:latin typeface="Arial"/>
                <a:cs typeface="Arial"/>
              </a:rPr>
              <a:t>n</a:t>
            </a:r>
            <a:r>
              <a:rPr dirty="0" sz="800" spc="-5" b="1">
                <a:latin typeface="Arial"/>
                <a:cs typeface="Arial"/>
              </a:rPr>
              <a:t>g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d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spc="-10" b="1">
                <a:latin typeface="Arial"/>
                <a:cs typeface="Arial"/>
              </a:rPr>
              <a:t>ta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62500"/>
              </a:lnSpc>
            </a:pPr>
            <a:r>
              <a:rPr dirty="0" sz="800" spc="-10" b="1">
                <a:latin typeface="Arial"/>
                <a:cs typeface="Arial"/>
              </a:rPr>
              <a:t>D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es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no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s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b="1">
                <a:latin typeface="Arial"/>
                <a:cs typeface="Arial"/>
              </a:rPr>
              <a:t>l</a:t>
            </a:r>
            <a:r>
              <a:rPr dirty="0" sz="800" spc="-20" b="1">
                <a:latin typeface="Arial"/>
                <a:cs typeface="Arial"/>
              </a:rPr>
              <a:t>v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v</a:t>
            </a:r>
            <a:r>
              <a:rPr dirty="0" sz="800" spc="-5" b="1">
                <a:latin typeface="Arial"/>
                <a:cs typeface="Arial"/>
              </a:rPr>
              <a:t>i</a:t>
            </a:r>
            <a:r>
              <a:rPr dirty="0" sz="800" spc="-10" b="1">
                <a:latin typeface="Arial"/>
                <a:cs typeface="Arial"/>
              </a:rPr>
              <a:t>d</a:t>
            </a:r>
            <a:r>
              <a:rPr dirty="0" sz="800" b="1">
                <a:latin typeface="Arial"/>
                <a:cs typeface="Arial"/>
              </a:rPr>
              <a:t>e</a:t>
            </a:r>
            <a:r>
              <a:rPr dirty="0" sz="800" spc="-5" b="1">
                <a:latin typeface="Arial"/>
                <a:cs typeface="Arial"/>
              </a:rPr>
              <a:t>o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s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rea</a:t>
            </a:r>
            <a:r>
              <a:rPr dirty="0" sz="800" spc="-15" b="1">
                <a:latin typeface="Arial"/>
                <a:cs typeface="Arial"/>
              </a:rPr>
              <a:t>m</a:t>
            </a:r>
            <a:r>
              <a:rPr dirty="0" sz="800" spc="-5" b="1">
                <a:latin typeface="Arial"/>
                <a:cs typeface="Arial"/>
              </a:rPr>
              <a:t>i</a:t>
            </a:r>
            <a:r>
              <a:rPr dirty="0" sz="800" spc="-10" b="1">
                <a:latin typeface="Arial"/>
                <a:cs typeface="Arial"/>
              </a:rPr>
              <a:t>n</a:t>
            </a:r>
            <a:r>
              <a:rPr dirty="0" sz="800" spc="-5" b="1">
                <a:latin typeface="Arial"/>
                <a:cs typeface="Arial"/>
              </a:rPr>
              <a:t>g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se</a:t>
            </a:r>
            <a:r>
              <a:rPr dirty="0" sz="800" b="1">
                <a:latin typeface="Arial"/>
                <a:cs typeface="Arial"/>
              </a:rPr>
              <a:t>r</a:t>
            </a:r>
            <a:r>
              <a:rPr dirty="0" sz="800" spc="-20" b="1">
                <a:latin typeface="Arial"/>
                <a:cs typeface="Arial"/>
              </a:rPr>
              <a:t>v</a:t>
            </a:r>
            <a:r>
              <a:rPr dirty="0" sz="800" spc="-5" b="1">
                <a:latin typeface="Arial"/>
                <a:cs typeface="Arial"/>
              </a:rPr>
              <a:t>er</a:t>
            </a:r>
            <a:r>
              <a:rPr dirty="0" sz="800" spc="4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li</a:t>
            </a:r>
            <a:r>
              <a:rPr dirty="0" sz="800" spc="-15" b="1">
                <a:latin typeface="Arial"/>
                <a:cs typeface="Arial"/>
              </a:rPr>
              <a:t>m</a:t>
            </a:r>
            <a:r>
              <a:rPr dirty="0" sz="800" spc="-5" b="1">
                <a:latin typeface="Arial"/>
                <a:cs typeface="Arial"/>
              </a:rPr>
              <a:t>i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i</a:t>
            </a:r>
            <a:r>
              <a:rPr dirty="0" sz="800" spc="-10" b="1">
                <a:latin typeface="Arial"/>
                <a:cs typeface="Arial"/>
              </a:rPr>
              <a:t>ons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Will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no</a:t>
            </a:r>
            <a:r>
              <a:rPr dirty="0" sz="800" spc="-5" b="1">
                <a:latin typeface="Arial"/>
                <a:cs typeface="Arial"/>
              </a:rPr>
              <a:t>t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spc="-25" b="1">
                <a:latin typeface="Arial"/>
                <a:cs typeface="Arial"/>
              </a:rPr>
              <a:t>v</a:t>
            </a:r>
            <a:r>
              <a:rPr dirty="0" sz="800" spc="-5" b="1">
                <a:latin typeface="Arial"/>
                <a:cs typeface="Arial"/>
              </a:rPr>
              <a:t>oid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u</a:t>
            </a:r>
            <a:r>
              <a:rPr dirty="0" sz="800" spc="-5" b="1">
                <a:latin typeface="Arial"/>
                <a:cs typeface="Arial"/>
              </a:rPr>
              <a:t>ser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un</a:t>
            </a:r>
            <a:r>
              <a:rPr dirty="0" sz="800" spc="-5" b="1">
                <a:latin typeface="Arial"/>
                <a:cs typeface="Arial"/>
              </a:rPr>
              <a:t>icast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spc="-10" b="1">
                <a:latin typeface="Arial"/>
                <a:cs typeface="Arial"/>
              </a:rPr>
              <a:t>ong</a:t>
            </a:r>
            <a:r>
              <a:rPr dirty="0" sz="800" spc="-5" b="1">
                <a:latin typeface="Arial"/>
                <a:cs typeface="Arial"/>
              </a:rPr>
              <a:t>es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i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n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140" y="3768836"/>
            <a:ext cx="2058670" cy="229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ol</a:t>
            </a:r>
            <a:r>
              <a:rPr dirty="0" sz="1600" spc="-5">
                <a:latin typeface="Arial"/>
                <a:cs typeface="Arial"/>
              </a:rPr>
              <a:t>labo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at</a:t>
            </a:r>
            <a:r>
              <a:rPr dirty="0" sz="1600" spc="-5">
                <a:latin typeface="Arial"/>
                <a:cs typeface="Arial"/>
              </a:rPr>
              <a:t>io</a:t>
            </a:r>
            <a:r>
              <a:rPr dirty="0" sz="1600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gaps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339" y="4080716"/>
            <a:ext cx="3701415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8450" algn="l"/>
              </a:tabLst>
            </a:pPr>
            <a:r>
              <a:rPr dirty="0" sz="1200" spc="-5" b="1">
                <a:latin typeface="Arial"/>
                <a:cs typeface="Arial"/>
              </a:rPr>
              <a:t>2</a:t>
            </a:r>
            <a:r>
              <a:rPr dirty="0" sz="1200" b="1">
                <a:latin typeface="Arial"/>
                <a:cs typeface="Arial"/>
              </a:rPr>
              <a:t>5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Pea</a:t>
            </a:r>
            <a:r>
              <a:rPr dirty="0" sz="1200" b="1">
                <a:latin typeface="Arial"/>
                <a:cs typeface="Arial"/>
              </a:rPr>
              <a:t>rl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Ha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bo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“</a:t>
            </a:r>
            <a:r>
              <a:rPr dirty="0" sz="1200" spc="-5" b="1">
                <a:latin typeface="Arial"/>
                <a:cs typeface="Arial"/>
              </a:rPr>
              <a:t>P</a:t>
            </a:r>
            <a:r>
              <a:rPr dirty="0" sz="1200" b="1">
                <a:latin typeface="Arial"/>
                <a:cs typeface="Arial"/>
              </a:rPr>
              <a:t>l</a:t>
            </a:r>
            <a:r>
              <a:rPr dirty="0" sz="1200" spc="-5" b="1">
                <a:latin typeface="Arial"/>
                <a:cs typeface="Arial"/>
              </a:rPr>
              <a:t>ann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g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de</a:t>
            </a:r>
            <a:r>
              <a:rPr dirty="0" sz="1200" b="1">
                <a:latin typeface="Arial"/>
                <a:cs typeface="Arial"/>
              </a:rPr>
              <a:t>fi</a:t>
            </a:r>
            <a:r>
              <a:rPr dirty="0" sz="1200" spc="-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enc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es”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298450" algn="l"/>
              </a:tabLst>
            </a:pPr>
            <a:r>
              <a:rPr dirty="0" sz="1200" spc="-5" b="1">
                <a:latin typeface="Arial"/>
                <a:cs typeface="Arial"/>
              </a:rPr>
              <a:t>Sa</a:t>
            </a:r>
            <a:r>
              <a:rPr dirty="0" sz="1200" b="1">
                <a:latin typeface="Arial"/>
                <a:cs typeface="Arial"/>
              </a:rPr>
              <a:t>me</a:t>
            </a:r>
            <a:r>
              <a:rPr dirty="0" sz="1200" spc="-5" b="1">
                <a:latin typeface="Arial"/>
                <a:cs typeface="Arial"/>
              </a:rPr>
              <a:t> de</a:t>
            </a:r>
            <a:r>
              <a:rPr dirty="0" sz="1200" b="1">
                <a:latin typeface="Arial"/>
                <a:cs typeface="Arial"/>
              </a:rPr>
              <a:t>fi</a:t>
            </a:r>
            <a:r>
              <a:rPr dirty="0" sz="1200" spc="-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enc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</a:t>
            </a:r>
            <a:r>
              <a:rPr dirty="0" sz="1200" spc="-5" b="1">
                <a:latin typeface="Arial"/>
                <a:cs typeface="Arial"/>
              </a:rPr>
              <a:t>oun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epo</a:t>
            </a:r>
            <a:r>
              <a:rPr dirty="0" sz="1200" b="1">
                <a:latin typeface="Arial"/>
                <a:cs typeface="Arial"/>
              </a:rPr>
              <a:t>rt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es</a:t>
            </a:r>
            <a:r>
              <a:rPr dirty="0" sz="1200" b="1">
                <a:latin typeface="Arial"/>
                <a:cs typeface="Arial"/>
              </a:rPr>
              <a:t>tim</a:t>
            </a:r>
            <a:r>
              <a:rPr dirty="0" sz="1200" spc="-5" b="1">
                <a:latin typeface="Arial"/>
                <a:cs typeface="Arial"/>
              </a:rPr>
              <a:t>ony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6539" y="4591477"/>
            <a:ext cx="60960" cy="919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5">
                <a:latin typeface="Arial"/>
                <a:cs typeface="Arial"/>
              </a:rPr>
              <a:t>•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139" y="4591477"/>
            <a:ext cx="1547495" cy="919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34950">
              <a:lnSpc>
                <a:spcPct val="162500"/>
              </a:lnSpc>
            </a:pPr>
            <a:r>
              <a:rPr dirty="0" sz="800" spc="-10" b="1">
                <a:latin typeface="Arial"/>
                <a:cs typeface="Arial"/>
              </a:rPr>
              <a:t>C</a:t>
            </a:r>
            <a:r>
              <a:rPr dirty="0" sz="800" spc="-10" b="1">
                <a:latin typeface="Arial"/>
                <a:cs typeface="Arial"/>
              </a:rPr>
              <a:t>ong</a:t>
            </a:r>
            <a:r>
              <a:rPr dirty="0" sz="800" spc="-5" b="1">
                <a:latin typeface="Arial"/>
                <a:cs typeface="Arial"/>
              </a:rPr>
              <a:t>ressi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nal</a:t>
            </a:r>
            <a:r>
              <a:rPr dirty="0" sz="800" spc="3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9/11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Re</a:t>
            </a:r>
            <a:r>
              <a:rPr dirty="0" sz="800" spc="-10" b="1">
                <a:latin typeface="Arial"/>
                <a:cs typeface="Arial"/>
              </a:rPr>
              <a:t>po</a:t>
            </a:r>
            <a:r>
              <a:rPr dirty="0" sz="800" spc="-5" b="1">
                <a:latin typeface="Arial"/>
                <a:cs typeface="Arial"/>
              </a:rPr>
              <a:t>rt</a:t>
            </a:r>
            <a:r>
              <a:rPr dirty="0" sz="800" spc="-5" b="1">
                <a:latin typeface="Arial"/>
                <a:cs typeface="Arial"/>
              </a:rPr>
              <a:t> Ka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ri</a:t>
            </a:r>
            <a:r>
              <a:rPr dirty="0" sz="800" spc="-10" b="1">
                <a:latin typeface="Arial"/>
                <a:cs typeface="Arial"/>
              </a:rPr>
              <a:t>n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Re</a:t>
            </a:r>
            <a:r>
              <a:rPr dirty="0" sz="800" spc="-10" b="1">
                <a:latin typeface="Arial"/>
                <a:cs typeface="Arial"/>
              </a:rPr>
              <a:t>po</a:t>
            </a:r>
            <a:r>
              <a:rPr dirty="0" sz="800" spc="-5" b="1">
                <a:latin typeface="Arial"/>
                <a:cs typeface="Arial"/>
              </a:rPr>
              <a:t>rt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62500"/>
              </a:lnSpc>
            </a:pPr>
            <a:r>
              <a:rPr dirty="0" sz="800" spc="-5" b="1">
                <a:latin typeface="Arial"/>
                <a:cs typeface="Arial"/>
              </a:rPr>
              <a:t>Vir</a:t>
            </a:r>
            <a:r>
              <a:rPr dirty="0" sz="800" spc="-10" b="1">
                <a:latin typeface="Arial"/>
                <a:cs typeface="Arial"/>
              </a:rPr>
              <a:t>g</a:t>
            </a:r>
            <a:r>
              <a:rPr dirty="0" sz="800" spc="-5" b="1">
                <a:latin typeface="Arial"/>
                <a:cs typeface="Arial"/>
              </a:rPr>
              <a:t>i</a:t>
            </a:r>
            <a:r>
              <a:rPr dirty="0" sz="800" spc="-10" b="1">
                <a:latin typeface="Arial"/>
                <a:cs typeface="Arial"/>
              </a:rPr>
              <a:t>n</a:t>
            </a:r>
            <a:r>
              <a:rPr dirty="0" sz="800" spc="-5" b="1">
                <a:latin typeface="Arial"/>
                <a:cs typeface="Arial"/>
              </a:rPr>
              <a:t>ia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ech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S</a:t>
            </a:r>
            <a:r>
              <a:rPr dirty="0" sz="800" spc="-10" b="1">
                <a:latin typeface="Arial"/>
                <a:cs typeface="Arial"/>
              </a:rPr>
              <a:t>hoot</a:t>
            </a:r>
            <a:r>
              <a:rPr dirty="0" sz="800" spc="-5" b="1">
                <a:latin typeface="Arial"/>
                <a:cs typeface="Arial"/>
              </a:rPr>
              <a:t>i</a:t>
            </a:r>
            <a:r>
              <a:rPr dirty="0" sz="800" spc="-10" b="1">
                <a:latin typeface="Arial"/>
                <a:cs typeface="Arial"/>
              </a:rPr>
              <a:t>ng</a:t>
            </a:r>
            <a:r>
              <a:rPr dirty="0" sz="800" spc="-5" b="1">
                <a:latin typeface="Arial"/>
                <a:cs typeface="Arial"/>
              </a:rPr>
              <a:t>s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R</a:t>
            </a:r>
            <a:r>
              <a:rPr dirty="0" sz="800" spc="-5" b="1">
                <a:latin typeface="Arial"/>
                <a:cs typeface="Arial"/>
              </a:rPr>
              <a:t>e</a:t>
            </a:r>
            <a:r>
              <a:rPr dirty="0" sz="800" spc="-10" b="1">
                <a:latin typeface="Arial"/>
                <a:cs typeface="Arial"/>
              </a:rPr>
              <a:t>po</a:t>
            </a:r>
            <a:r>
              <a:rPr dirty="0" sz="800" spc="-5" b="1">
                <a:latin typeface="Arial"/>
                <a:cs typeface="Arial"/>
              </a:rPr>
              <a:t>rt</a:t>
            </a:r>
            <a:r>
              <a:rPr dirty="0" sz="800" spc="-5" b="1">
                <a:latin typeface="Arial"/>
                <a:cs typeface="Arial"/>
              </a:rPr>
              <a:t> Dee</a:t>
            </a:r>
            <a:r>
              <a:rPr dirty="0" sz="800" spc="-10" b="1">
                <a:latin typeface="Arial"/>
                <a:cs typeface="Arial"/>
              </a:rPr>
              <a:t>p</a:t>
            </a:r>
            <a:r>
              <a:rPr dirty="0" sz="800" spc="5" b="1">
                <a:latin typeface="Arial"/>
                <a:cs typeface="Arial"/>
              </a:rPr>
              <a:t>w</a:t>
            </a:r>
            <a:r>
              <a:rPr dirty="0" sz="800" spc="-5" b="1">
                <a:latin typeface="Arial"/>
                <a:cs typeface="Arial"/>
              </a:rPr>
              <a:t>a</a:t>
            </a:r>
            <a:r>
              <a:rPr dirty="0" sz="800" spc="-10" b="1">
                <a:latin typeface="Arial"/>
                <a:cs typeface="Arial"/>
              </a:rPr>
              <a:t>t</a:t>
            </a:r>
            <a:r>
              <a:rPr dirty="0" sz="800" spc="-5" b="1">
                <a:latin typeface="Arial"/>
                <a:cs typeface="Arial"/>
              </a:rPr>
              <a:t>er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H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riz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n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Re</a:t>
            </a:r>
            <a:r>
              <a:rPr dirty="0" sz="800" spc="-10" b="1">
                <a:latin typeface="Arial"/>
                <a:cs typeface="Arial"/>
              </a:rPr>
              <a:t>po</a:t>
            </a:r>
            <a:r>
              <a:rPr dirty="0" sz="800" spc="-5" b="1">
                <a:latin typeface="Arial"/>
                <a:cs typeface="Arial"/>
              </a:rPr>
              <a:t>rt</a:t>
            </a:r>
            <a:r>
              <a:rPr dirty="0" sz="800" spc="-5" b="1">
                <a:latin typeface="Arial"/>
                <a:cs typeface="Arial"/>
              </a:rPr>
              <a:t> Maj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r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U</a:t>
            </a:r>
            <a:r>
              <a:rPr dirty="0" sz="800" spc="-35" b="1">
                <a:latin typeface="Arial"/>
                <a:cs typeface="Arial"/>
              </a:rPr>
              <a:t>A</a:t>
            </a:r>
            <a:r>
              <a:rPr dirty="0" sz="800" spc="-5" b="1">
                <a:latin typeface="Arial"/>
                <a:cs typeface="Arial"/>
              </a:rPr>
              <a:t>SI</a:t>
            </a:r>
            <a:r>
              <a:rPr dirty="0" sz="800" spc="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po</a:t>
            </a:r>
            <a:r>
              <a:rPr dirty="0" sz="800" spc="-5" b="1">
                <a:latin typeface="Arial"/>
                <a:cs typeface="Arial"/>
              </a:rPr>
              <a:t>lice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c</a:t>
            </a:r>
            <a:r>
              <a:rPr dirty="0" sz="800" spc="-10" b="1">
                <a:latin typeface="Arial"/>
                <a:cs typeface="Arial"/>
              </a:rPr>
              <a:t>h</a:t>
            </a:r>
            <a:r>
              <a:rPr dirty="0" sz="800" spc="-5" b="1">
                <a:latin typeface="Arial"/>
                <a:cs typeface="Arial"/>
              </a:rPr>
              <a:t>ief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iss</a:t>
            </a:r>
            <a:r>
              <a:rPr dirty="0" sz="800" spc="-10" b="1">
                <a:latin typeface="Arial"/>
                <a:cs typeface="Arial"/>
              </a:rPr>
              <a:t>u</a:t>
            </a:r>
            <a:r>
              <a:rPr dirty="0" sz="800" spc="-5" b="1">
                <a:latin typeface="Arial"/>
                <a:cs typeface="Arial"/>
              </a:rPr>
              <a:t>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9339" y="5589475"/>
            <a:ext cx="3839845" cy="436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8450" algn="l"/>
              </a:tabLst>
            </a:pPr>
            <a:r>
              <a:rPr dirty="0" sz="1200" b="1">
                <a:latin typeface="Arial"/>
                <a:cs typeface="Arial"/>
              </a:rPr>
              <a:t>“I</a:t>
            </a:r>
            <a:r>
              <a:rPr dirty="0" sz="1200" spc="-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fi</a:t>
            </a:r>
            <a:r>
              <a:rPr dirty="0" sz="1200" spc="-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ite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band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d</a:t>
            </a:r>
            <a:r>
              <a:rPr dirty="0" sz="1200" b="1">
                <a:latin typeface="Arial"/>
                <a:cs typeface="Arial"/>
              </a:rPr>
              <a:t>th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eve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15" b="1">
                <a:latin typeface="Arial"/>
                <a:cs typeface="Arial"/>
              </a:rPr>
              <a:t>y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spc="-5" b="1">
                <a:latin typeface="Arial"/>
                <a:cs typeface="Arial"/>
              </a:rPr>
              <a:t>here</a:t>
            </a:r>
            <a:r>
              <a:rPr dirty="0" sz="1200" b="1">
                <a:latin typeface="Arial"/>
                <a:cs typeface="Arial"/>
              </a:rPr>
              <a:t>”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 i="1">
                <a:latin typeface="Arial"/>
                <a:cs typeface="Arial"/>
              </a:rPr>
              <a:t>no</a:t>
            </a:r>
            <a:r>
              <a:rPr dirty="0" sz="1200" b="1" i="1">
                <a:latin typeface="Arial"/>
                <a:cs typeface="Arial"/>
              </a:rPr>
              <a:t>t</a:t>
            </a:r>
            <a:r>
              <a:rPr dirty="0" sz="1200" spc="15" b="1" i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h</a:t>
            </a:r>
            <a:r>
              <a:rPr dirty="0" sz="1200" b="1">
                <a:latin typeface="Arial"/>
                <a:cs typeface="Arial"/>
              </a:rPr>
              <a:t>e </a:t>
            </a:r>
            <a:r>
              <a:rPr dirty="0" sz="1200" spc="-5" b="1">
                <a:latin typeface="Arial"/>
                <a:cs typeface="Arial"/>
              </a:rPr>
              <a:t>so</a:t>
            </a:r>
            <a:r>
              <a:rPr dirty="0" sz="1200" b="1">
                <a:latin typeface="Arial"/>
                <a:cs typeface="Arial"/>
              </a:rPr>
              <a:t>l</a:t>
            </a:r>
            <a:r>
              <a:rPr dirty="0" sz="1200" spc="-5" b="1">
                <a:latin typeface="Arial"/>
                <a:cs typeface="Arial"/>
              </a:rPr>
              <a:t>u</a:t>
            </a:r>
            <a:r>
              <a:rPr dirty="0" sz="1200" b="1">
                <a:latin typeface="Arial"/>
                <a:cs typeface="Arial"/>
              </a:rPr>
              <a:t>ti</a:t>
            </a:r>
            <a:r>
              <a:rPr dirty="0" sz="1200" spc="-5" b="1"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298450" algn="l"/>
              </a:tabLst>
            </a:pPr>
            <a:r>
              <a:rPr dirty="0" sz="1200" spc="-5" b="1">
                <a:latin typeface="Arial"/>
                <a:cs typeface="Arial"/>
              </a:rPr>
              <a:t>Nee</a:t>
            </a:r>
            <a:r>
              <a:rPr dirty="0" sz="1200" b="1">
                <a:latin typeface="Arial"/>
                <a:cs typeface="Arial"/>
              </a:rPr>
              <a:t>d </a:t>
            </a:r>
            <a:r>
              <a:rPr dirty="0" sz="1200" spc="-5" b="1">
                <a:latin typeface="Arial"/>
                <a:cs typeface="Arial"/>
              </a:rPr>
              <a:t>de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il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d </a:t>
            </a:r>
            <a:r>
              <a:rPr dirty="0" sz="1200" spc="-5" b="1">
                <a:latin typeface="Arial"/>
                <a:cs typeface="Arial"/>
              </a:rPr>
              <a:t>scena</a:t>
            </a:r>
            <a:r>
              <a:rPr dirty="0" sz="1200" b="1">
                <a:latin typeface="Arial"/>
                <a:cs typeface="Arial"/>
              </a:rPr>
              <a:t>ri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5" b="1">
                <a:latin typeface="Arial"/>
                <a:cs typeface="Arial"/>
              </a:rPr>
              <a:t>base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-5" b="1">
                <a:latin typeface="Arial"/>
                <a:cs typeface="Arial"/>
              </a:rPr>
              <a:t> co</a:t>
            </a:r>
            <a:r>
              <a:rPr dirty="0" sz="1200" b="1">
                <a:latin typeface="Arial"/>
                <a:cs typeface="Arial"/>
              </a:rPr>
              <a:t>ll</a:t>
            </a:r>
            <a:r>
              <a:rPr dirty="0" sz="1200" spc="-5" b="1">
                <a:latin typeface="Arial"/>
                <a:cs typeface="Arial"/>
              </a:rPr>
              <a:t>abo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ti</a:t>
            </a:r>
            <a:r>
              <a:rPr dirty="0" sz="1200" spc="-5" b="1">
                <a:latin typeface="Arial"/>
                <a:cs typeface="Arial"/>
              </a:rPr>
              <a:t>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91634" y="1666075"/>
            <a:ext cx="1321053" cy="1581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13846" y="1676633"/>
            <a:ext cx="1276350" cy="1538605"/>
          </a:xfrm>
          <a:custGeom>
            <a:avLst/>
            <a:gdLst/>
            <a:ahLst/>
            <a:cxnLst/>
            <a:rect l="l" t="t" r="r" b="b"/>
            <a:pathLst>
              <a:path w="1276350" h="1538605">
                <a:moveTo>
                  <a:pt x="0" y="0"/>
                </a:moveTo>
                <a:lnTo>
                  <a:pt x="1275902" y="0"/>
                </a:lnTo>
                <a:lnTo>
                  <a:pt x="1275902" y="1538578"/>
                </a:lnTo>
                <a:lnTo>
                  <a:pt x="0" y="15385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47653" y="1719407"/>
            <a:ext cx="893566" cy="134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713846" y="1676632"/>
            <a:ext cx="1276350" cy="1538605"/>
          </a:xfrm>
          <a:prstGeom prst="rect">
            <a:avLst/>
          </a:prstGeom>
          <a:ln w="4369">
            <a:solidFill>
              <a:srgbClr val="2F2F9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 sz="750" b="1">
                <a:latin typeface="Calibri"/>
                <a:cs typeface="Calibri"/>
              </a:rPr>
              <a:t>B</a:t>
            </a:r>
            <a:r>
              <a:rPr dirty="0" sz="750" spc="-5" b="1">
                <a:latin typeface="Calibri"/>
                <a:cs typeface="Calibri"/>
              </a:rPr>
              <a:t>r</a:t>
            </a:r>
            <a:r>
              <a:rPr dirty="0" sz="750" b="1">
                <a:latin typeface="Calibri"/>
                <a:cs typeface="Calibri"/>
              </a:rPr>
              <a:t>i</a:t>
            </a:r>
            <a:r>
              <a:rPr dirty="0" sz="750" spc="-5" b="1">
                <a:latin typeface="Calibri"/>
                <a:cs typeface="Calibri"/>
              </a:rPr>
              <a:t>d</a:t>
            </a:r>
            <a:r>
              <a:rPr dirty="0" sz="750" spc="-10" b="1">
                <a:latin typeface="Calibri"/>
                <a:cs typeface="Calibri"/>
              </a:rPr>
              <a:t>g</a:t>
            </a:r>
            <a:r>
              <a:rPr dirty="0" sz="750" b="1">
                <a:latin typeface="Calibri"/>
                <a:cs typeface="Calibri"/>
              </a:rPr>
              <a:t>e</a:t>
            </a:r>
            <a:r>
              <a:rPr dirty="0" sz="750" spc="5" b="1">
                <a:latin typeface="Calibri"/>
                <a:cs typeface="Calibri"/>
              </a:rPr>
              <a:t> </a:t>
            </a:r>
            <a:r>
              <a:rPr dirty="0" sz="750" spc="-5" b="1">
                <a:latin typeface="Calibri"/>
                <a:cs typeface="Calibri"/>
              </a:rPr>
              <a:t>C</a:t>
            </a:r>
            <a:r>
              <a:rPr dirty="0" sz="750" b="1">
                <a:latin typeface="Calibri"/>
                <a:cs typeface="Calibri"/>
              </a:rPr>
              <a:t>olla</a:t>
            </a:r>
            <a:r>
              <a:rPr dirty="0" sz="750" spc="-10" b="1">
                <a:latin typeface="Calibri"/>
                <a:cs typeface="Calibri"/>
              </a:rPr>
              <a:t>p</a:t>
            </a:r>
            <a:r>
              <a:rPr dirty="0" sz="750" spc="-5" b="1">
                <a:latin typeface="Calibri"/>
                <a:cs typeface="Calibri"/>
              </a:rPr>
              <a:t>s</a:t>
            </a:r>
            <a:r>
              <a:rPr dirty="0" sz="750" b="1">
                <a:latin typeface="Calibri"/>
                <a:cs typeface="Calibri"/>
              </a:rPr>
              <a:t>e:</a:t>
            </a:r>
            <a:endParaRPr sz="75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15"/>
              </a:spcBef>
            </a:pPr>
            <a:r>
              <a:rPr dirty="0" sz="750" spc="5" b="1">
                <a:latin typeface="Calibri"/>
                <a:cs typeface="Calibri"/>
              </a:rPr>
              <a:t>W</a:t>
            </a:r>
            <a:r>
              <a:rPr dirty="0" sz="750" spc="-15" b="1">
                <a:latin typeface="Calibri"/>
                <a:cs typeface="Calibri"/>
              </a:rPr>
              <a:t>h</a:t>
            </a:r>
            <a:r>
              <a:rPr dirty="0" sz="750" b="1">
                <a:latin typeface="Calibri"/>
                <a:cs typeface="Calibri"/>
              </a:rPr>
              <a:t>y</a:t>
            </a:r>
            <a:r>
              <a:rPr dirty="0" sz="750" spc="5" b="1">
                <a:latin typeface="Calibri"/>
                <a:cs typeface="Calibri"/>
              </a:rPr>
              <a:t> </a:t>
            </a:r>
            <a:r>
              <a:rPr dirty="0" sz="750" b="1">
                <a:latin typeface="Calibri"/>
                <a:cs typeface="Calibri"/>
              </a:rPr>
              <a:t>Did</a:t>
            </a:r>
            <a:r>
              <a:rPr dirty="0" sz="750" spc="5" b="1">
                <a:latin typeface="Calibri"/>
                <a:cs typeface="Calibri"/>
              </a:rPr>
              <a:t> </a:t>
            </a:r>
            <a:r>
              <a:rPr dirty="0" sz="750" spc="-5" b="1">
                <a:latin typeface="Calibri"/>
                <a:cs typeface="Calibri"/>
              </a:rPr>
              <a:t>C</a:t>
            </a:r>
            <a:r>
              <a:rPr dirty="0" sz="750" b="1">
                <a:latin typeface="Calibri"/>
                <a:cs typeface="Calibri"/>
              </a:rPr>
              <a:t>ell</a:t>
            </a:r>
            <a:r>
              <a:rPr dirty="0" sz="750" spc="-5" b="1">
                <a:latin typeface="Calibri"/>
                <a:cs typeface="Calibri"/>
              </a:rPr>
              <a:t> </a:t>
            </a:r>
            <a:r>
              <a:rPr dirty="0" sz="750" b="1">
                <a:latin typeface="Calibri"/>
                <a:cs typeface="Calibri"/>
              </a:rPr>
              <a:t>P</a:t>
            </a:r>
            <a:r>
              <a:rPr dirty="0" sz="750" spc="-5" b="1">
                <a:latin typeface="Calibri"/>
                <a:cs typeface="Calibri"/>
              </a:rPr>
              <a:t>h</a:t>
            </a:r>
            <a:r>
              <a:rPr dirty="0" sz="750" b="1">
                <a:latin typeface="Calibri"/>
                <a:cs typeface="Calibri"/>
              </a:rPr>
              <a:t>o</a:t>
            </a:r>
            <a:r>
              <a:rPr dirty="0" sz="750" spc="-5" b="1">
                <a:latin typeface="Calibri"/>
                <a:cs typeface="Calibri"/>
              </a:rPr>
              <a:t>n</a:t>
            </a:r>
            <a:r>
              <a:rPr dirty="0" sz="750" b="1">
                <a:latin typeface="Calibri"/>
                <a:cs typeface="Calibri"/>
              </a:rPr>
              <a:t>es</a:t>
            </a:r>
            <a:r>
              <a:rPr dirty="0" sz="750" spc="10" b="1">
                <a:latin typeface="Calibri"/>
                <a:cs typeface="Calibri"/>
              </a:rPr>
              <a:t> </a:t>
            </a:r>
            <a:r>
              <a:rPr dirty="0" sz="750" spc="-25" b="1">
                <a:latin typeface="Calibri"/>
                <a:cs typeface="Calibri"/>
              </a:rPr>
              <a:t>F</a:t>
            </a:r>
            <a:r>
              <a:rPr dirty="0" sz="750" b="1">
                <a:latin typeface="Calibri"/>
                <a:cs typeface="Calibri"/>
              </a:rPr>
              <a:t>ail?</a:t>
            </a:r>
            <a:endParaRPr sz="75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45"/>
              </a:spcBef>
            </a:pPr>
            <a:r>
              <a:rPr dirty="0" sz="450" spc="10">
                <a:latin typeface="Calibri"/>
                <a:cs typeface="Calibri"/>
              </a:rPr>
              <a:t>by</a:t>
            </a:r>
            <a:r>
              <a:rPr dirty="0" sz="450" spc="10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T</a:t>
            </a:r>
            <a:r>
              <a:rPr dirty="0" sz="450" spc="15">
                <a:latin typeface="Calibri"/>
                <a:cs typeface="Calibri"/>
              </a:rPr>
              <a:t>om</a:t>
            </a:r>
            <a:r>
              <a:rPr dirty="0" sz="450" spc="10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C</a:t>
            </a:r>
            <a:r>
              <a:rPr dirty="0" sz="450" spc="10">
                <a:latin typeface="Calibri"/>
                <a:cs typeface="Calibri"/>
              </a:rPr>
              <a:t>on</a:t>
            </a:r>
            <a:r>
              <a:rPr dirty="0" sz="450">
                <a:latin typeface="Calibri"/>
                <a:cs typeface="Calibri"/>
              </a:rPr>
              <a:t>l</a:t>
            </a:r>
            <a:r>
              <a:rPr dirty="0" sz="450" spc="5">
                <a:latin typeface="Calibri"/>
                <a:cs typeface="Calibri"/>
              </a:rPr>
              <a:t>on,</a:t>
            </a:r>
            <a:r>
              <a:rPr dirty="0" sz="450">
                <a:latin typeface="Calibri"/>
                <a:cs typeface="Calibri"/>
              </a:rPr>
              <a:t> </a:t>
            </a:r>
            <a:r>
              <a:rPr dirty="0" sz="450" spc="10">
                <a:latin typeface="Calibri"/>
                <a:cs typeface="Calibri"/>
              </a:rPr>
              <a:t>po</a:t>
            </a:r>
            <a:r>
              <a:rPr dirty="0" sz="450">
                <a:latin typeface="Calibri"/>
                <a:cs typeface="Calibri"/>
              </a:rPr>
              <a:t>s</a:t>
            </a:r>
            <a:r>
              <a:rPr dirty="0" sz="450" spc="5">
                <a:latin typeface="Calibri"/>
                <a:cs typeface="Calibri"/>
              </a:rPr>
              <a:t>t</a:t>
            </a:r>
            <a:r>
              <a:rPr dirty="0" sz="450" spc="5">
                <a:latin typeface="Calibri"/>
                <a:cs typeface="Calibri"/>
              </a:rPr>
              <a:t>e</a:t>
            </a:r>
            <a:r>
              <a:rPr dirty="0" sz="450" spc="10">
                <a:latin typeface="Calibri"/>
                <a:cs typeface="Calibri"/>
              </a:rPr>
              <a:t>d</a:t>
            </a:r>
            <a:r>
              <a:rPr dirty="0" sz="450" spc="5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A</a:t>
            </a:r>
            <a:r>
              <a:rPr dirty="0" sz="450" spc="10">
                <a:latin typeface="Calibri"/>
                <a:cs typeface="Calibri"/>
              </a:rPr>
              <a:t>ug</a:t>
            </a:r>
            <a:r>
              <a:rPr dirty="0" sz="450" spc="5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4</a:t>
            </a:r>
            <a:r>
              <a:rPr dirty="0" sz="450" spc="5">
                <a:latin typeface="Calibri"/>
                <a:cs typeface="Calibri"/>
              </a:rPr>
              <a:t>th</a:t>
            </a:r>
            <a:r>
              <a:rPr dirty="0" sz="450" spc="5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200</a:t>
            </a:r>
            <a:r>
              <a:rPr dirty="0" sz="450" spc="10">
                <a:latin typeface="Calibri"/>
                <a:cs typeface="Calibri"/>
              </a:rPr>
              <a:t>7</a:t>
            </a:r>
            <a:r>
              <a:rPr dirty="0" sz="450" spc="20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at</a:t>
            </a:r>
            <a:r>
              <a:rPr dirty="0" sz="450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11:03AM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16894" y="2297137"/>
            <a:ext cx="1277353" cy="8956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029375" y="1680545"/>
            <a:ext cx="1305928" cy="1567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50638" y="1691002"/>
            <a:ext cx="1263650" cy="1524635"/>
          </a:xfrm>
          <a:custGeom>
            <a:avLst/>
            <a:gdLst/>
            <a:ahLst/>
            <a:cxnLst/>
            <a:rect l="l" t="t" r="r" b="b"/>
            <a:pathLst>
              <a:path w="1263650" h="1524635">
                <a:moveTo>
                  <a:pt x="0" y="0"/>
                </a:moveTo>
                <a:lnTo>
                  <a:pt x="1263053" y="0"/>
                </a:lnTo>
                <a:lnTo>
                  <a:pt x="1263053" y="1524538"/>
                </a:lnTo>
                <a:lnTo>
                  <a:pt x="0" y="15245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04004" y="1739125"/>
            <a:ext cx="885287" cy="131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050639" y="1691002"/>
            <a:ext cx="1263650" cy="1524635"/>
          </a:xfrm>
          <a:prstGeom prst="rect">
            <a:avLst/>
          </a:prstGeom>
          <a:ln w="4326">
            <a:solidFill>
              <a:srgbClr val="2F2F9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3815" marR="113030">
              <a:lnSpc>
                <a:spcPct val="100000"/>
              </a:lnSpc>
            </a:pPr>
            <a:r>
              <a:rPr dirty="0" sz="750" spc="-5" b="1">
                <a:latin typeface="Calibri"/>
                <a:cs typeface="Calibri"/>
              </a:rPr>
              <a:t>C</a:t>
            </a:r>
            <a:r>
              <a:rPr dirty="0" sz="750" b="1">
                <a:latin typeface="Calibri"/>
                <a:cs typeface="Calibri"/>
              </a:rPr>
              <a:t>o</a:t>
            </a:r>
            <a:r>
              <a:rPr dirty="0" sz="750" spc="-5" b="1">
                <a:latin typeface="Calibri"/>
                <a:cs typeface="Calibri"/>
              </a:rPr>
              <a:t>mmun</a:t>
            </a:r>
            <a:r>
              <a:rPr dirty="0" sz="750" b="1">
                <a:latin typeface="Calibri"/>
                <a:cs typeface="Calibri"/>
              </a:rPr>
              <a:t>i</a:t>
            </a:r>
            <a:r>
              <a:rPr dirty="0" sz="750" spc="-5" b="1">
                <a:latin typeface="Calibri"/>
                <a:cs typeface="Calibri"/>
              </a:rPr>
              <a:t>cat</a:t>
            </a:r>
            <a:r>
              <a:rPr dirty="0" sz="750" b="1">
                <a:latin typeface="Calibri"/>
                <a:cs typeface="Calibri"/>
              </a:rPr>
              <a:t>io</a:t>
            </a:r>
            <a:r>
              <a:rPr dirty="0" sz="750" spc="-5" b="1">
                <a:latin typeface="Calibri"/>
                <a:cs typeface="Calibri"/>
              </a:rPr>
              <a:t>n</a:t>
            </a:r>
            <a:r>
              <a:rPr dirty="0" sz="750" b="1">
                <a:latin typeface="Calibri"/>
                <a:cs typeface="Calibri"/>
              </a:rPr>
              <a:t>s</a:t>
            </a:r>
            <a:r>
              <a:rPr dirty="0" sz="750" spc="10" b="1">
                <a:latin typeface="Calibri"/>
                <a:cs typeface="Calibri"/>
              </a:rPr>
              <a:t> </a:t>
            </a:r>
            <a:r>
              <a:rPr dirty="0" sz="750" b="1">
                <a:latin typeface="Calibri"/>
                <a:cs typeface="Calibri"/>
              </a:rPr>
              <a:t>N</a:t>
            </a:r>
            <a:r>
              <a:rPr dirty="0" sz="750" spc="-10" b="1">
                <a:latin typeface="Calibri"/>
                <a:cs typeface="Calibri"/>
              </a:rPr>
              <a:t>e</a:t>
            </a:r>
            <a:r>
              <a:rPr dirty="0" sz="750" spc="-5" b="1">
                <a:latin typeface="Calibri"/>
                <a:cs typeface="Calibri"/>
              </a:rPr>
              <a:t>t</a:t>
            </a:r>
            <a:r>
              <a:rPr dirty="0" sz="750" spc="-10" b="1">
                <a:latin typeface="Calibri"/>
                <a:cs typeface="Calibri"/>
              </a:rPr>
              <a:t>w</a:t>
            </a:r>
            <a:r>
              <a:rPr dirty="0" sz="750" b="1">
                <a:latin typeface="Calibri"/>
                <a:cs typeface="Calibri"/>
              </a:rPr>
              <a:t>o</a:t>
            </a:r>
            <a:r>
              <a:rPr dirty="0" sz="750" spc="-5" b="1">
                <a:latin typeface="Calibri"/>
                <a:cs typeface="Calibri"/>
              </a:rPr>
              <a:t>rk</a:t>
            </a:r>
            <a:r>
              <a:rPr dirty="0" sz="750" b="1">
                <a:latin typeface="Calibri"/>
                <a:cs typeface="Calibri"/>
              </a:rPr>
              <a:t>s</a:t>
            </a:r>
            <a:r>
              <a:rPr dirty="0" sz="750" b="1">
                <a:latin typeface="Calibri"/>
                <a:cs typeface="Calibri"/>
              </a:rPr>
              <a:t> </a:t>
            </a:r>
            <a:r>
              <a:rPr dirty="0" sz="750" spc="-25" b="1">
                <a:latin typeface="Calibri"/>
                <a:cs typeface="Calibri"/>
              </a:rPr>
              <a:t>F</a:t>
            </a:r>
            <a:r>
              <a:rPr dirty="0" sz="750" b="1">
                <a:latin typeface="Calibri"/>
                <a:cs typeface="Calibri"/>
              </a:rPr>
              <a:t>ail</a:t>
            </a:r>
            <a:r>
              <a:rPr dirty="0" sz="750" spc="-5" b="1">
                <a:latin typeface="Calibri"/>
                <a:cs typeface="Calibri"/>
              </a:rPr>
              <a:t> </a:t>
            </a:r>
            <a:r>
              <a:rPr dirty="0" sz="750" b="1">
                <a:latin typeface="Calibri"/>
                <a:cs typeface="Calibri"/>
              </a:rPr>
              <a:t>Di</a:t>
            </a:r>
            <a:r>
              <a:rPr dirty="0" sz="750" spc="-5" b="1">
                <a:latin typeface="Calibri"/>
                <a:cs typeface="Calibri"/>
              </a:rPr>
              <a:t>s</a:t>
            </a:r>
            <a:r>
              <a:rPr dirty="0" sz="750" b="1">
                <a:latin typeface="Calibri"/>
                <a:cs typeface="Calibri"/>
              </a:rPr>
              <a:t>a</a:t>
            </a:r>
            <a:r>
              <a:rPr dirty="0" sz="750" spc="-10" b="1">
                <a:latin typeface="Calibri"/>
                <a:cs typeface="Calibri"/>
              </a:rPr>
              <a:t>s</a:t>
            </a:r>
            <a:r>
              <a:rPr dirty="0" sz="750" spc="-15" b="1">
                <a:latin typeface="Calibri"/>
                <a:cs typeface="Calibri"/>
              </a:rPr>
              <a:t>t</a:t>
            </a:r>
            <a:r>
              <a:rPr dirty="0" sz="750" b="1">
                <a:latin typeface="Calibri"/>
                <a:cs typeface="Calibri"/>
              </a:rPr>
              <a:t>er</a:t>
            </a:r>
            <a:r>
              <a:rPr dirty="0" sz="750" spc="-5" b="1">
                <a:latin typeface="Calibri"/>
                <a:cs typeface="Calibri"/>
              </a:rPr>
              <a:t> </a:t>
            </a:r>
            <a:r>
              <a:rPr dirty="0" sz="750" b="1">
                <a:latin typeface="Calibri"/>
                <a:cs typeface="Calibri"/>
              </a:rPr>
              <a:t>A</a:t>
            </a:r>
            <a:r>
              <a:rPr dirty="0" sz="750" spc="-10" b="1">
                <a:latin typeface="Calibri"/>
                <a:cs typeface="Calibri"/>
              </a:rPr>
              <a:t>r</a:t>
            </a:r>
            <a:r>
              <a:rPr dirty="0" sz="750" b="1">
                <a:latin typeface="Calibri"/>
                <a:cs typeface="Calibri"/>
              </a:rPr>
              <a:t>ea </a:t>
            </a:r>
            <a:r>
              <a:rPr dirty="0" sz="750" spc="-15" b="1">
                <a:latin typeface="Calibri"/>
                <a:cs typeface="Calibri"/>
              </a:rPr>
              <a:t>R</a:t>
            </a:r>
            <a:r>
              <a:rPr dirty="0" sz="750" b="1">
                <a:latin typeface="Calibri"/>
                <a:cs typeface="Calibri"/>
              </a:rPr>
              <a:t>e</a:t>
            </a:r>
            <a:r>
              <a:rPr dirty="0" sz="750" spc="-5" b="1">
                <a:latin typeface="Calibri"/>
                <a:cs typeface="Calibri"/>
              </a:rPr>
              <a:t>s</a:t>
            </a:r>
            <a:r>
              <a:rPr dirty="0" sz="750" b="1">
                <a:latin typeface="Calibri"/>
                <a:cs typeface="Calibri"/>
              </a:rPr>
              <a:t>i</a:t>
            </a:r>
            <a:r>
              <a:rPr dirty="0" sz="750" spc="-5" b="1">
                <a:latin typeface="Calibri"/>
                <a:cs typeface="Calibri"/>
              </a:rPr>
              <a:t>d</a:t>
            </a:r>
            <a:r>
              <a:rPr dirty="0" sz="750" b="1">
                <a:latin typeface="Calibri"/>
                <a:cs typeface="Calibri"/>
              </a:rPr>
              <a:t>e</a:t>
            </a:r>
            <a:r>
              <a:rPr dirty="0" sz="750" spc="-10" b="1">
                <a:latin typeface="Calibri"/>
                <a:cs typeface="Calibri"/>
              </a:rPr>
              <a:t>n</a:t>
            </a:r>
            <a:r>
              <a:rPr dirty="0" sz="750" spc="-5" b="1">
                <a:latin typeface="Calibri"/>
                <a:cs typeface="Calibri"/>
              </a:rPr>
              <a:t>t</a:t>
            </a:r>
            <a:r>
              <a:rPr dirty="0" sz="750" b="1">
                <a:latin typeface="Calibri"/>
                <a:cs typeface="Calibri"/>
              </a:rPr>
              <a:t>s</a:t>
            </a:r>
            <a:endParaRPr sz="750">
              <a:latin typeface="Calibri"/>
              <a:cs typeface="Calibri"/>
            </a:endParaRPr>
          </a:p>
          <a:p>
            <a:pPr marL="43815" marR="179705">
              <a:lnSpc>
                <a:spcPct val="105200"/>
              </a:lnSpc>
              <a:spcBef>
                <a:spcPts val="10"/>
              </a:spcBef>
            </a:pPr>
            <a:r>
              <a:rPr dirty="0" sz="450">
                <a:latin typeface="Calibri"/>
                <a:cs typeface="Calibri"/>
              </a:rPr>
              <a:t>B</a:t>
            </a:r>
            <a:r>
              <a:rPr dirty="0" sz="450" spc="5">
                <a:latin typeface="Calibri"/>
                <a:cs typeface="Calibri"/>
              </a:rPr>
              <a:t>y</a:t>
            </a:r>
            <a:r>
              <a:rPr dirty="0" sz="450" spc="5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A</a:t>
            </a:r>
            <a:r>
              <a:rPr dirty="0" sz="450" spc="5">
                <a:latin typeface="Calibri"/>
                <a:cs typeface="Calibri"/>
              </a:rPr>
              <a:t>r</a:t>
            </a:r>
            <a:r>
              <a:rPr dirty="0" sz="450">
                <a:latin typeface="Calibri"/>
                <a:cs typeface="Calibri"/>
              </a:rPr>
              <a:t>s</a:t>
            </a:r>
            <a:r>
              <a:rPr dirty="0" sz="450" spc="5">
                <a:latin typeface="Calibri"/>
                <a:cs typeface="Calibri"/>
              </a:rPr>
              <a:t>had</a:t>
            </a:r>
            <a:r>
              <a:rPr dirty="0" sz="450">
                <a:latin typeface="Calibri"/>
                <a:cs typeface="Calibri"/>
              </a:rPr>
              <a:t> </a:t>
            </a:r>
            <a:r>
              <a:rPr dirty="0" sz="450" spc="10">
                <a:latin typeface="Calibri"/>
                <a:cs typeface="Calibri"/>
              </a:rPr>
              <a:t>Moha</a:t>
            </a:r>
            <a:r>
              <a:rPr dirty="0" sz="450" spc="5">
                <a:latin typeface="Calibri"/>
                <a:cs typeface="Calibri"/>
              </a:rPr>
              <a:t>mme</a:t>
            </a:r>
            <a:r>
              <a:rPr dirty="0" sz="450" spc="5">
                <a:latin typeface="Calibri"/>
                <a:cs typeface="Calibri"/>
              </a:rPr>
              <a:t>d</a:t>
            </a:r>
            <a:r>
              <a:rPr dirty="0" sz="450" spc="10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and</a:t>
            </a:r>
            <a:r>
              <a:rPr dirty="0" sz="450">
                <a:latin typeface="Calibri"/>
                <a:cs typeface="Calibri"/>
              </a:rPr>
              <a:t> </a:t>
            </a:r>
            <a:r>
              <a:rPr dirty="0" sz="450">
                <a:latin typeface="Calibri"/>
                <a:cs typeface="Calibri"/>
              </a:rPr>
              <a:t>J</a:t>
            </a:r>
            <a:r>
              <a:rPr dirty="0" sz="450" spc="5">
                <a:latin typeface="Calibri"/>
                <a:cs typeface="Calibri"/>
              </a:rPr>
              <a:t>onathan</a:t>
            </a:r>
            <a:r>
              <a:rPr dirty="0" sz="450">
                <a:latin typeface="Calibri"/>
                <a:cs typeface="Calibri"/>
              </a:rPr>
              <a:t> </a:t>
            </a:r>
            <a:r>
              <a:rPr dirty="0" sz="450">
                <a:latin typeface="Calibri"/>
                <a:cs typeface="Calibri"/>
              </a:rPr>
              <a:t>K</a:t>
            </a:r>
            <a:r>
              <a:rPr dirty="0" sz="450" spc="5">
                <a:latin typeface="Calibri"/>
                <a:cs typeface="Calibri"/>
              </a:rPr>
              <a:t>r</a:t>
            </a:r>
            <a:r>
              <a:rPr dirty="0" sz="450" spc="-5">
                <a:latin typeface="Calibri"/>
                <a:cs typeface="Calibri"/>
              </a:rPr>
              <a:t>i</a:t>
            </a:r>
            <a:r>
              <a:rPr dirty="0" sz="450" spc="10">
                <a:latin typeface="Calibri"/>
                <a:cs typeface="Calibri"/>
              </a:rPr>
              <a:t>m</a:t>
            </a:r>
            <a:r>
              <a:rPr dirty="0" sz="450" spc="5">
                <a:latin typeface="Calibri"/>
                <a:cs typeface="Calibri"/>
              </a:rPr>
              <a:t> Wa</a:t>
            </a:r>
            <a:r>
              <a:rPr dirty="0" sz="450">
                <a:latin typeface="Calibri"/>
                <a:cs typeface="Calibri"/>
              </a:rPr>
              <a:t>s</a:t>
            </a:r>
            <a:r>
              <a:rPr dirty="0" sz="450" spc="5">
                <a:latin typeface="Calibri"/>
                <a:cs typeface="Calibri"/>
              </a:rPr>
              <a:t>h</a:t>
            </a:r>
            <a:r>
              <a:rPr dirty="0" sz="450" spc="-5">
                <a:latin typeface="Calibri"/>
                <a:cs typeface="Calibri"/>
              </a:rPr>
              <a:t>i</a:t>
            </a:r>
            <a:r>
              <a:rPr dirty="0" sz="450" spc="5">
                <a:latin typeface="Calibri"/>
                <a:cs typeface="Calibri"/>
              </a:rPr>
              <a:t>n</a:t>
            </a:r>
            <a:r>
              <a:rPr dirty="0" sz="450">
                <a:latin typeface="Calibri"/>
                <a:cs typeface="Calibri"/>
              </a:rPr>
              <a:t>g</a:t>
            </a:r>
            <a:r>
              <a:rPr dirty="0" sz="450" spc="5">
                <a:latin typeface="Calibri"/>
                <a:cs typeface="Calibri"/>
              </a:rPr>
              <a:t>ton</a:t>
            </a:r>
            <a:r>
              <a:rPr dirty="0" sz="450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Po</a:t>
            </a:r>
            <a:r>
              <a:rPr dirty="0" sz="450">
                <a:latin typeface="Calibri"/>
                <a:cs typeface="Calibri"/>
              </a:rPr>
              <a:t>s</a:t>
            </a:r>
            <a:r>
              <a:rPr dirty="0" sz="450" spc="5">
                <a:latin typeface="Calibri"/>
                <a:cs typeface="Calibri"/>
              </a:rPr>
              <a:t>t</a:t>
            </a:r>
            <a:r>
              <a:rPr dirty="0" sz="450" spc="5">
                <a:latin typeface="Calibri"/>
                <a:cs typeface="Calibri"/>
              </a:rPr>
              <a:t> </a:t>
            </a:r>
            <a:r>
              <a:rPr dirty="0" sz="450">
                <a:latin typeface="Calibri"/>
                <a:cs typeface="Calibri"/>
              </a:rPr>
              <a:t>S</a:t>
            </a:r>
            <a:r>
              <a:rPr dirty="0" sz="450" spc="5">
                <a:latin typeface="Calibri"/>
                <a:cs typeface="Calibri"/>
              </a:rPr>
              <a:t>ta</a:t>
            </a:r>
            <a:r>
              <a:rPr dirty="0" sz="450">
                <a:latin typeface="Calibri"/>
                <a:cs typeface="Calibri"/>
              </a:rPr>
              <a:t>f</a:t>
            </a:r>
            <a:r>
              <a:rPr dirty="0" sz="450" spc="5">
                <a:latin typeface="Calibri"/>
                <a:cs typeface="Calibri"/>
              </a:rPr>
              <a:t>f</a:t>
            </a:r>
            <a:r>
              <a:rPr dirty="0" sz="450">
                <a:latin typeface="Calibri"/>
                <a:cs typeface="Calibri"/>
              </a:rPr>
              <a:t> </a:t>
            </a:r>
            <a:r>
              <a:rPr dirty="0" sz="450" spc="10">
                <a:latin typeface="Calibri"/>
                <a:cs typeface="Calibri"/>
              </a:rPr>
              <a:t>Wr</a:t>
            </a:r>
            <a:r>
              <a:rPr dirty="0" sz="450" spc="-5">
                <a:latin typeface="Calibri"/>
                <a:cs typeface="Calibri"/>
              </a:rPr>
              <a:t>i</a:t>
            </a:r>
            <a:r>
              <a:rPr dirty="0" sz="450" spc="5">
                <a:latin typeface="Calibri"/>
                <a:cs typeface="Calibri"/>
              </a:rPr>
              <a:t>t</a:t>
            </a:r>
            <a:r>
              <a:rPr dirty="0" sz="450">
                <a:latin typeface="Calibri"/>
                <a:cs typeface="Calibri"/>
              </a:rPr>
              <a:t>e</a:t>
            </a:r>
            <a:r>
              <a:rPr dirty="0" sz="450" spc="5">
                <a:latin typeface="Calibri"/>
                <a:cs typeface="Calibri"/>
              </a:rPr>
              <a:t>rs</a:t>
            </a:r>
            <a:endParaRPr sz="4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25"/>
              </a:spcBef>
            </a:pPr>
            <a:r>
              <a:rPr dirty="0" sz="450">
                <a:latin typeface="Calibri"/>
                <a:cs typeface="Calibri"/>
              </a:rPr>
              <a:t>T</a:t>
            </a:r>
            <a:r>
              <a:rPr dirty="0" sz="450" spc="5">
                <a:latin typeface="Calibri"/>
                <a:cs typeface="Calibri"/>
              </a:rPr>
              <a:t>hur</a:t>
            </a:r>
            <a:r>
              <a:rPr dirty="0" sz="450">
                <a:latin typeface="Calibri"/>
                <a:cs typeface="Calibri"/>
              </a:rPr>
              <a:t>s</a:t>
            </a:r>
            <a:r>
              <a:rPr dirty="0" sz="450" spc="5">
                <a:latin typeface="Calibri"/>
                <a:cs typeface="Calibri"/>
              </a:rPr>
              <a:t>day,</a:t>
            </a:r>
            <a:r>
              <a:rPr dirty="0" sz="450">
                <a:latin typeface="Calibri"/>
                <a:cs typeface="Calibri"/>
              </a:rPr>
              <a:t> </a:t>
            </a:r>
            <a:r>
              <a:rPr dirty="0" sz="450">
                <a:latin typeface="Calibri"/>
                <a:cs typeface="Calibri"/>
              </a:rPr>
              <a:t>Se</a:t>
            </a:r>
            <a:r>
              <a:rPr dirty="0" sz="450" spc="5">
                <a:latin typeface="Calibri"/>
                <a:cs typeface="Calibri"/>
              </a:rPr>
              <a:t>pt</a:t>
            </a:r>
            <a:r>
              <a:rPr dirty="0" sz="450" spc="5">
                <a:latin typeface="Calibri"/>
                <a:cs typeface="Calibri"/>
              </a:rPr>
              <a:t>em</a:t>
            </a:r>
            <a:r>
              <a:rPr dirty="0" sz="450" spc="5">
                <a:latin typeface="Calibri"/>
                <a:cs typeface="Calibri"/>
              </a:rPr>
              <a:t>b</a:t>
            </a:r>
            <a:r>
              <a:rPr dirty="0" sz="450">
                <a:latin typeface="Calibri"/>
                <a:cs typeface="Calibri"/>
              </a:rPr>
              <a:t>e</a:t>
            </a:r>
            <a:r>
              <a:rPr dirty="0" sz="450" spc="5">
                <a:latin typeface="Calibri"/>
                <a:cs typeface="Calibri"/>
              </a:rPr>
              <a:t>r</a:t>
            </a:r>
            <a:r>
              <a:rPr dirty="0" sz="450" spc="20">
                <a:latin typeface="Calibri"/>
                <a:cs typeface="Calibri"/>
              </a:rPr>
              <a:t> </a:t>
            </a:r>
            <a:r>
              <a:rPr dirty="0" sz="450">
                <a:latin typeface="Calibri"/>
                <a:cs typeface="Calibri"/>
              </a:rPr>
              <a:t>1</a:t>
            </a:r>
            <a:r>
              <a:rPr dirty="0" sz="450">
                <a:latin typeface="Calibri"/>
                <a:cs typeface="Calibri"/>
              </a:rPr>
              <a:t>,</a:t>
            </a:r>
            <a:r>
              <a:rPr dirty="0" sz="450" spc="5">
                <a:latin typeface="Calibri"/>
                <a:cs typeface="Calibri"/>
              </a:rPr>
              <a:t> </a:t>
            </a:r>
            <a:r>
              <a:rPr dirty="0" sz="450">
                <a:latin typeface="Calibri"/>
                <a:cs typeface="Calibri"/>
              </a:rPr>
              <a:t>2005</a:t>
            </a:r>
            <a:r>
              <a:rPr dirty="0" sz="450">
                <a:latin typeface="Calibri"/>
                <a:cs typeface="Calibri"/>
              </a:rPr>
              <a:t>;</a:t>
            </a:r>
            <a:r>
              <a:rPr dirty="0" sz="450" spc="20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Pa</a:t>
            </a:r>
            <a:r>
              <a:rPr dirty="0" sz="450">
                <a:latin typeface="Calibri"/>
                <a:cs typeface="Calibri"/>
              </a:rPr>
              <a:t>g</a:t>
            </a:r>
            <a:r>
              <a:rPr dirty="0" sz="450" spc="5">
                <a:latin typeface="Calibri"/>
                <a:cs typeface="Calibri"/>
              </a:rPr>
              <a:t>e</a:t>
            </a:r>
            <a:r>
              <a:rPr dirty="0" sz="450">
                <a:latin typeface="Calibri"/>
                <a:cs typeface="Calibri"/>
              </a:rPr>
              <a:t> </a:t>
            </a:r>
            <a:r>
              <a:rPr dirty="0" sz="450" spc="5">
                <a:latin typeface="Calibri"/>
                <a:cs typeface="Calibri"/>
              </a:rPr>
              <a:t>D1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46752" y="2311489"/>
            <a:ext cx="1268815" cy="8437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70067" y="2252918"/>
            <a:ext cx="1475875" cy="954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643330" y="2109864"/>
            <a:ext cx="498475" cy="0"/>
          </a:xfrm>
          <a:custGeom>
            <a:avLst/>
            <a:gdLst/>
            <a:ahLst/>
            <a:cxnLst/>
            <a:rect l="l" t="t" r="r" b="b"/>
            <a:pathLst>
              <a:path w="498475" h="0">
                <a:moveTo>
                  <a:pt x="0" y="0"/>
                </a:moveTo>
                <a:lnTo>
                  <a:pt x="498276" y="0"/>
                </a:lnTo>
              </a:path>
            </a:pathLst>
          </a:custGeom>
          <a:ln w="6060">
            <a:solidFill>
              <a:srgbClr val="00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360678" y="1685925"/>
            <a:ext cx="1490345" cy="1527175"/>
          </a:xfrm>
          <a:prstGeom prst="rect">
            <a:avLst/>
          </a:prstGeom>
          <a:ln w="9525">
            <a:solidFill>
              <a:srgbClr val="333399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5250" marR="174625">
              <a:lnSpc>
                <a:spcPts val="1010"/>
              </a:lnSpc>
            </a:pPr>
            <a:r>
              <a:rPr dirty="0" sz="850" spc="-10">
                <a:latin typeface="Times New Roman"/>
                <a:cs typeface="Times New Roman"/>
              </a:rPr>
              <a:t>S</a:t>
            </a:r>
            <a:r>
              <a:rPr dirty="0" sz="850" spc="-5">
                <a:latin typeface="Times New Roman"/>
                <a:cs typeface="Times New Roman"/>
              </a:rPr>
              <a:t>a</a:t>
            </a:r>
            <a:r>
              <a:rPr dirty="0" sz="850">
                <a:latin typeface="Times New Roman"/>
                <a:cs typeface="Times New Roman"/>
              </a:rPr>
              <a:t>nd</a:t>
            </a:r>
            <a:r>
              <a:rPr dirty="0" sz="850" spc="-5">
                <a:latin typeface="Times New Roman"/>
                <a:cs typeface="Times New Roman"/>
              </a:rPr>
              <a:t>y</a:t>
            </a:r>
            <a:r>
              <a:rPr dirty="0" sz="850" spc="-30">
                <a:latin typeface="Times New Roman"/>
                <a:cs typeface="Times New Roman"/>
              </a:rPr>
              <a:t> </a:t>
            </a:r>
            <a:r>
              <a:rPr dirty="0" sz="850" spc="-10">
                <a:latin typeface="Times New Roman"/>
                <a:cs typeface="Times New Roman"/>
              </a:rPr>
              <a:t>C</a:t>
            </a:r>
            <a:r>
              <a:rPr dirty="0" sz="850" spc="-10">
                <a:latin typeface="Times New Roman"/>
                <a:cs typeface="Times New Roman"/>
              </a:rPr>
              <a:t>r</a:t>
            </a:r>
            <a:r>
              <a:rPr dirty="0" sz="850" spc="-15">
                <a:latin typeface="Times New Roman"/>
                <a:cs typeface="Times New Roman"/>
              </a:rPr>
              <a:t>e</a:t>
            </a:r>
            <a:r>
              <a:rPr dirty="0" sz="850" spc="-5">
                <a:latin typeface="Times New Roman"/>
                <a:cs typeface="Times New Roman"/>
              </a:rPr>
              <a:t>at</a:t>
            </a:r>
            <a:r>
              <a:rPr dirty="0" sz="850" spc="-15">
                <a:latin typeface="Times New Roman"/>
                <a:cs typeface="Times New Roman"/>
              </a:rPr>
              <a:t>e</a:t>
            </a:r>
            <a:r>
              <a:rPr dirty="0" sz="850" spc="-5">
                <a:latin typeface="Times New Roman"/>
                <a:cs typeface="Times New Roman"/>
              </a:rPr>
              <a:t>d</a:t>
            </a:r>
            <a:r>
              <a:rPr dirty="0" sz="850" spc="-20">
                <a:latin typeface="Times New Roman"/>
                <a:cs typeface="Times New Roman"/>
              </a:rPr>
              <a:t> </a:t>
            </a:r>
            <a:r>
              <a:rPr dirty="0" sz="850" spc="-5">
                <a:latin typeface="Times New Roman"/>
                <a:cs typeface="Times New Roman"/>
              </a:rPr>
              <a:t>a</a:t>
            </a:r>
            <a:r>
              <a:rPr dirty="0" sz="850" spc="-10">
                <a:latin typeface="Times New Roman"/>
                <a:cs typeface="Times New Roman"/>
              </a:rPr>
              <a:t> </a:t>
            </a:r>
            <a:r>
              <a:rPr dirty="0" sz="850" spc="-10">
                <a:latin typeface="Times New Roman"/>
                <a:cs typeface="Times New Roman"/>
              </a:rPr>
              <a:t>B</a:t>
            </a:r>
            <a:r>
              <a:rPr dirty="0" sz="850" spc="-15">
                <a:latin typeface="Times New Roman"/>
                <a:cs typeface="Times New Roman"/>
              </a:rPr>
              <a:t>l</a:t>
            </a:r>
            <a:r>
              <a:rPr dirty="0" sz="850" spc="-5">
                <a:latin typeface="Times New Roman"/>
                <a:cs typeface="Times New Roman"/>
              </a:rPr>
              <a:t>ack</a:t>
            </a:r>
            <a:r>
              <a:rPr dirty="0" sz="850" spc="-20">
                <a:latin typeface="Times New Roman"/>
                <a:cs typeface="Times New Roman"/>
              </a:rPr>
              <a:t> </a:t>
            </a:r>
            <a:r>
              <a:rPr dirty="0" sz="850" spc="-15">
                <a:latin typeface="Times New Roman"/>
                <a:cs typeface="Times New Roman"/>
              </a:rPr>
              <a:t>H</a:t>
            </a:r>
            <a:r>
              <a:rPr dirty="0" sz="850" spc="-15">
                <a:latin typeface="Times New Roman"/>
                <a:cs typeface="Times New Roman"/>
              </a:rPr>
              <a:t>ol</a:t>
            </a:r>
            <a:r>
              <a:rPr dirty="0" sz="850" spc="-5">
                <a:latin typeface="Times New Roman"/>
                <a:cs typeface="Times New Roman"/>
              </a:rPr>
              <a:t>e</a:t>
            </a:r>
            <a:r>
              <a:rPr dirty="0" sz="850" spc="-5">
                <a:latin typeface="Times New Roman"/>
                <a:cs typeface="Times New Roman"/>
              </a:rPr>
              <a:t> </a:t>
            </a:r>
            <a:r>
              <a:rPr dirty="0" sz="850" spc="-15">
                <a:latin typeface="Times New Roman"/>
                <a:cs typeface="Times New Roman"/>
              </a:rPr>
              <a:t>o</a:t>
            </a:r>
            <a:r>
              <a:rPr dirty="0" sz="850" spc="-5">
                <a:latin typeface="Times New Roman"/>
                <a:cs typeface="Times New Roman"/>
              </a:rPr>
              <a:t>f</a:t>
            </a:r>
            <a:r>
              <a:rPr dirty="0" sz="850" spc="-5">
                <a:latin typeface="Times New Roman"/>
                <a:cs typeface="Times New Roman"/>
              </a:rPr>
              <a:t> </a:t>
            </a:r>
            <a:r>
              <a:rPr dirty="0" sz="850" spc="-10">
                <a:latin typeface="Times New Roman"/>
                <a:cs typeface="Times New Roman"/>
              </a:rPr>
              <a:t>C</a:t>
            </a:r>
            <a:r>
              <a:rPr dirty="0" sz="850" spc="-15">
                <a:latin typeface="Times New Roman"/>
                <a:cs typeface="Times New Roman"/>
              </a:rPr>
              <a:t>o</a:t>
            </a:r>
            <a:r>
              <a:rPr dirty="0" sz="850" spc="-15">
                <a:latin typeface="Times New Roman"/>
                <a:cs typeface="Times New Roman"/>
              </a:rPr>
              <a:t>mm</a:t>
            </a:r>
            <a:r>
              <a:rPr dirty="0" sz="850">
                <a:latin typeface="Times New Roman"/>
                <a:cs typeface="Times New Roman"/>
              </a:rPr>
              <a:t>un</a:t>
            </a:r>
            <a:r>
              <a:rPr dirty="0" sz="850" spc="-5">
                <a:latin typeface="Times New Roman"/>
                <a:cs typeface="Times New Roman"/>
              </a:rPr>
              <a:t>icat</a:t>
            </a:r>
            <a:r>
              <a:rPr dirty="0" sz="850" spc="-15">
                <a:latin typeface="Times New Roman"/>
                <a:cs typeface="Times New Roman"/>
              </a:rPr>
              <a:t>io</a:t>
            </a:r>
            <a:r>
              <a:rPr dirty="0" sz="850" spc="-5">
                <a:latin typeface="Times New Roman"/>
                <a:cs typeface="Times New Roman"/>
              </a:rPr>
              <a:t>n</a:t>
            </a:r>
            <a:endParaRPr sz="850">
              <a:latin typeface="Times New Roman"/>
              <a:cs typeface="Times New Roman"/>
            </a:endParaRPr>
          </a:p>
          <a:p>
            <a:pPr marL="95250" marR="201930">
              <a:lnSpc>
                <a:spcPts val="1010"/>
              </a:lnSpc>
            </a:pPr>
            <a:r>
              <a:rPr dirty="0" sz="850" spc="-10">
                <a:latin typeface="Times New Roman"/>
                <a:cs typeface="Times New Roman"/>
              </a:rPr>
              <a:t>B</a:t>
            </a:r>
            <a:r>
              <a:rPr dirty="0" sz="850" spc="-25">
                <a:latin typeface="Times New Roman"/>
                <a:cs typeface="Times New Roman"/>
              </a:rPr>
              <a:t>y</a:t>
            </a:r>
            <a:r>
              <a:rPr dirty="0" sz="850" spc="-5">
                <a:latin typeface="Times New Roman"/>
                <a:cs typeface="Times New Roman"/>
              </a:rPr>
              <a:t>:</a:t>
            </a:r>
            <a:r>
              <a:rPr dirty="0" sz="850" spc="15">
                <a:latin typeface="Times New Roman"/>
                <a:cs typeface="Times New Roman"/>
              </a:rPr>
              <a:t> </a:t>
            </a:r>
            <a:r>
              <a:rPr dirty="0" sz="850" spc="-10">
                <a:solidFill>
                  <a:srgbClr val="009999"/>
                </a:solidFill>
                <a:latin typeface="Times New Roman"/>
                <a:cs typeface="Times New Roman"/>
              </a:rPr>
              <a:t>J</a:t>
            </a:r>
            <a:r>
              <a:rPr dirty="0" sz="850" spc="-5">
                <a:solidFill>
                  <a:srgbClr val="009999"/>
                </a:solidFill>
                <a:latin typeface="Times New Roman"/>
                <a:cs typeface="Times New Roman"/>
              </a:rPr>
              <a:t>im</a:t>
            </a:r>
            <a:r>
              <a:rPr dirty="0" sz="850" spc="-15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dirty="0" sz="850" spc="-5">
                <a:solidFill>
                  <a:srgbClr val="009999"/>
                </a:solidFill>
                <a:latin typeface="Times New Roman"/>
                <a:cs typeface="Times New Roman"/>
              </a:rPr>
              <a:t>M</a:t>
            </a:r>
            <a:r>
              <a:rPr dirty="0" sz="850" spc="-5">
                <a:solidFill>
                  <a:srgbClr val="009999"/>
                </a:solidFill>
                <a:latin typeface="Times New Roman"/>
                <a:cs typeface="Times New Roman"/>
              </a:rPr>
              <a:t>c</a:t>
            </a:r>
            <a:r>
              <a:rPr dirty="0" sz="850" spc="-30">
                <a:solidFill>
                  <a:srgbClr val="009999"/>
                </a:solidFill>
                <a:latin typeface="Times New Roman"/>
                <a:cs typeface="Times New Roman"/>
              </a:rPr>
              <a:t>K</a:t>
            </a:r>
            <a:r>
              <a:rPr dirty="0" sz="850" spc="-5">
                <a:solidFill>
                  <a:srgbClr val="009999"/>
                </a:solidFill>
                <a:latin typeface="Times New Roman"/>
                <a:cs typeface="Times New Roman"/>
              </a:rPr>
              <a:t>ay</a:t>
            </a:r>
            <a:r>
              <a:rPr dirty="0" sz="850" spc="-2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dirty="0" sz="850" spc="-15">
                <a:latin typeface="Times New Roman"/>
                <a:cs typeface="Times New Roman"/>
              </a:rPr>
              <a:t>o</a:t>
            </a:r>
            <a:r>
              <a:rPr dirty="0" sz="850" spc="-5">
                <a:latin typeface="Times New Roman"/>
                <a:cs typeface="Times New Roman"/>
              </a:rPr>
              <a:t>n</a:t>
            </a:r>
            <a:r>
              <a:rPr dirty="0" sz="850" spc="-5">
                <a:latin typeface="Times New Roman"/>
                <a:cs typeface="Times New Roman"/>
              </a:rPr>
              <a:t> </a:t>
            </a:r>
            <a:r>
              <a:rPr dirty="0" sz="850" spc="-10">
                <a:latin typeface="Times New Roman"/>
                <a:cs typeface="Times New Roman"/>
              </a:rPr>
              <a:t>J</a:t>
            </a:r>
            <a:r>
              <a:rPr dirty="0" sz="850" spc="-5">
                <a:latin typeface="Times New Roman"/>
                <a:cs typeface="Times New Roman"/>
              </a:rPr>
              <a:t>a</a:t>
            </a:r>
            <a:r>
              <a:rPr dirty="0" sz="850">
                <a:latin typeface="Times New Roman"/>
                <a:cs typeface="Times New Roman"/>
              </a:rPr>
              <a:t>nu</a:t>
            </a:r>
            <a:r>
              <a:rPr dirty="0" sz="850" spc="-5">
                <a:latin typeface="Times New Roman"/>
                <a:cs typeface="Times New Roman"/>
              </a:rPr>
              <a:t>a</a:t>
            </a:r>
            <a:r>
              <a:rPr dirty="0" sz="850" spc="-10">
                <a:latin typeface="Times New Roman"/>
                <a:cs typeface="Times New Roman"/>
              </a:rPr>
              <a:t>r</a:t>
            </a:r>
            <a:r>
              <a:rPr dirty="0" sz="850" spc="-5">
                <a:latin typeface="Times New Roman"/>
                <a:cs typeface="Times New Roman"/>
              </a:rPr>
              <a:t>y</a:t>
            </a:r>
            <a:r>
              <a:rPr dirty="0" sz="850" spc="-5">
                <a:latin typeface="Times New Roman"/>
                <a:cs typeface="Times New Roman"/>
              </a:rPr>
              <a:t> </a:t>
            </a:r>
            <a:r>
              <a:rPr dirty="0" sz="850">
                <a:latin typeface="Times New Roman"/>
                <a:cs typeface="Times New Roman"/>
              </a:rPr>
              <a:t>28</a:t>
            </a:r>
            <a:r>
              <a:rPr dirty="0" sz="850" spc="-5">
                <a:latin typeface="Times New Roman"/>
                <a:cs typeface="Times New Roman"/>
              </a:rPr>
              <a:t>,</a:t>
            </a:r>
            <a:r>
              <a:rPr dirty="0" sz="850" spc="-25">
                <a:latin typeface="Times New Roman"/>
                <a:cs typeface="Times New Roman"/>
              </a:rPr>
              <a:t> </a:t>
            </a:r>
            <a:r>
              <a:rPr dirty="0" sz="850">
                <a:latin typeface="Times New Roman"/>
                <a:cs typeface="Times New Roman"/>
              </a:rPr>
              <a:t>201</a:t>
            </a:r>
            <a:r>
              <a:rPr dirty="0" sz="850" spc="-5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933669" y="3442951"/>
          <a:ext cx="3768725" cy="2794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564"/>
                <a:gridCol w="853003"/>
                <a:gridCol w="342660"/>
                <a:gridCol w="817513"/>
                <a:gridCol w="387623"/>
                <a:gridCol w="1111968"/>
              </a:tblGrid>
              <a:tr h="33219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#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4675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ail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4675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#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4675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ail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4675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8419">
                        <a:lnSpc>
                          <a:spcPct val="100000"/>
                        </a:lnSpc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#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4675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ail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4675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</a:tr>
              <a:tr h="27361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750">
                          <a:latin typeface="Arial"/>
                          <a:cs typeface="Arial"/>
                        </a:rPr>
                        <a:t>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4675">
                      <a:solidFill>
                        <a:srgbClr val="FFFFFF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4675">
                      <a:solidFill>
                        <a:srgbClr val="FFFFFF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750">
                          <a:latin typeface="Arial"/>
                          <a:cs typeface="Arial"/>
                        </a:rPr>
                        <a:t>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4675">
                      <a:solidFill>
                        <a:srgbClr val="FFFFFF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750" spc="-3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tude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4675">
                      <a:solidFill>
                        <a:srgbClr val="FFFFFF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17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4675">
                      <a:solidFill>
                        <a:srgbClr val="FFFFFF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ec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24675">
                      <a:solidFill>
                        <a:srgbClr val="FFFFFF"/>
                      </a:solidFill>
                      <a:prstDash val="solid"/>
                    </a:lnT>
                    <a:solidFill>
                      <a:srgbClr val="E7F3F4"/>
                    </a:solidFill>
                  </a:tcPr>
                </a:tc>
              </a:tr>
              <a:tr h="27359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750">
                          <a:latin typeface="Arial"/>
                          <a:cs typeface="Arial"/>
                        </a:rPr>
                        <a:t>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750" spc="-3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ss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umpt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10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18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Pre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dn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ess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</a:tr>
              <a:tr h="27359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750">
                          <a:latin typeface="Arial"/>
                          <a:cs typeface="Arial"/>
                        </a:rPr>
                        <a:t>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Om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issi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11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Commun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ica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91135" algn="l"/>
                        </a:tabLst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s	</a:t>
                      </a:r>
                      <a:r>
                        <a:rPr dirty="0" sz="750" spc="-5">
                          <a:latin typeface="Arial"/>
                          <a:cs typeface="Arial"/>
                        </a:rPr>
                        <a:t>19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sis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cy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</a:tr>
              <a:tr h="27358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750">
                          <a:latin typeface="Arial"/>
                          <a:cs typeface="Arial"/>
                        </a:rPr>
                        <a:t>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Veri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ica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12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ph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rase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20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Jeal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ou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sy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</a:tr>
              <a:tr h="273586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750">
                          <a:latin typeface="Arial"/>
                          <a:cs typeface="Arial"/>
                        </a:rPr>
                        <a:t>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er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isi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13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750" spc="-3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pt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ili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21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ela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p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</a:tr>
              <a:tr h="273598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750">
                          <a:latin typeface="Arial"/>
                          <a:cs typeface="Arial"/>
                        </a:rPr>
                        <a:t>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750" spc="-3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ler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ess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14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iscl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22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Pri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</a:tr>
              <a:tr h="273601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750">
                          <a:latin typeface="Arial"/>
                          <a:cs typeface="Arial"/>
                        </a:rPr>
                        <a:t>7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Comp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lace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cy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15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si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ght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23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ng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</a:tr>
              <a:tr h="273588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750">
                          <a:latin typeface="Arial"/>
                          <a:cs typeface="Arial"/>
                        </a:rPr>
                        <a:t>8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elli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e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16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75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isse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24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mp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750" spc="5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nt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3F9FA"/>
                    </a:solidFill>
                  </a:tcPr>
                </a:tc>
              </a:tr>
              <a:tr h="273583">
                <a:tc gridSpan="6">
                  <a:txBody>
                    <a:bodyPr/>
                    <a:lstStyle/>
                    <a:p>
                      <a:pPr marL="2460625">
                        <a:lnSpc>
                          <a:spcPct val="100000"/>
                        </a:lnSpc>
                        <a:tabLst>
                          <a:tab pos="2747010" algn="l"/>
                        </a:tabLst>
                      </a:pPr>
                      <a:r>
                        <a:rPr dirty="0" sz="750" spc="-5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5	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ele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5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750" b="1">
                          <a:latin typeface="Arial"/>
                          <a:cs typeface="Arial"/>
                        </a:rPr>
                        <a:t>on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7F3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W</a:t>
            </a:r>
            <a:r>
              <a:rPr dirty="0" spc="-5"/>
              <a:t>h</a:t>
            </a:r>
            <a:r>
              <a:rPr dirty="0"/>
              <a:t>at</a:t>
            </a:r>
            <a:r>
              <a:rPr dirty="0" spc="-5"/>
              <a:t> </a:t>
            </a:r>
            <a:r>
              <a:rPr dirty="0"/>
              <a:t>is</a:t>
            </a:r>
            <a:r>
              <a:rPr dirty="0" spc="-5"/>
              <a:t> DT</a:t>
            </a:r>
            <a:r>
              <a:rPr dirty="0"/>
              <a:t>V</a:t>
            </a:r>
            <a:r>
              <a:rPr dirty="0" spc="-10"/>
              <a:t> </a:t>
            </a:r>
            <a:r>
              <a:rPr dirty="0" spc="-5"/>
              <a:t>d</a:t>
            </a:r>
            <a:r>
              <a:rPr dirty="0"/>
              <a:t>atacasti</a:t>
            </a:r>
            <a:r>
              <a:rPr dirty="0" spc="-5"/>
              <a:t>ng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492" y="1630632"/>
            <a:ext cx="3574415" cy="1214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10">
                <a:latin typeface="Arial"/>
                <a:cs typeface="Arial"/>
              </a:rPr>
              <a:t>g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t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 spc="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na</a:t>
            </a:r>
            <a:r>
              <a:rPr dirty="0" sz="2000" spc="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ion</a:t>
            </a:r>
            <a:r>
              <a:rPr dirty="0" sz="2000" spc="-45">
                <a:latin typeface="Arial"/>
                <a:cs typeface="Arial"/>
              </a:rPr>
              <a:t>’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ele</a:t>
            </a:r>
            <a:r>
              <a:rPr dirty="0" sz="2000" spc="10">
                <a:latin typeface="Arial"/>
                <a:cs typeface="Arial"/>
              </a:rPr>
              <a:t>v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ion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tr</a:t>
            </a:r>
            <a:r>
              <a:rPr dirty="0" sz="2000" spc="5">
                <a:latin typeface="Arial"/>
                <a:cs typeface="Arial"/>
              </a:rPr>
              <a:t>an</a:t>
            </a:r>
            <a:r>
              <a:rPr dirty="0" sz="2000" spc="10">
                <a:latin typeface="Arial"/>
                <a:cs typeface="Arial"/>
              </a:rPr>
              <a:t>sm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 spc="5">
                <a:latin typeface="Arial"/>
                <a:cs typeface="Arial"/>
              </a:rPr>
              <a:t>tt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rs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to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deli</a:t>
            </a:r>
            <a:r>
              <a:rPr dirty="0" sz="2000" spc="10">
                <a:latin typeface="Arial"/>
                <a:cs typeface="Arial"/>
              </a:rPr>
              <a:t>v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eal</a:t>
            </a:r>
            <a:r>
              <a:rPr dirty="0" sz="2000" spc="5">
                <a:latin typeface="Arial"/>
                <a:cs typeface="Arial"/>
              </a:rPr>
              <a:t>-t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 spc="10">
                <a:latin typeface="Arial"/>
                <a:cs typeface="Arial"/>
              </a:rPr>
              <a:t>me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b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 spc="5">
                <a:latin typeface="Arial"/>
                <a:cs typeface="Arial"/>
              </a:rPr>
              <a:t>oadban</a:t>
            </a:r>
            <a:r>
              <a:rPr dirty="0" sz="2000" spc="10">
                <a:latin typeface="Arial"/>
                <a:cs typeface="Arial"/>
              </a:rPr>
              <a:t>d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on</a:t>
            </a:r>
            <a:r>
              <a:rPr dirty="0" sz="2000" spc="5">
                <a:latin typeface="Arial"/>
                <a:cs typeface="Arial"/>
              </a:rPr>
              <a:t>t</a:t>
            </a:r>
            <a:r>
              <a:rPr dirty="0" sz="2000" spc="5">
                <a:latin typeface="Arial"/>
                <a:cs typeface="Arial"/>
              </a:rPr>
              <a:t>en</a:t>
            </a:r>
            <a:r>
              <a:rPr dirty="0" sz="2000" spc="5">
                <a:latin typeface="Arial"/>
                <a:cs typeface="Arial"/>
              </a:rPr>
              <a:t>t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to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ou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</a:t>
            </a:r>
            <a:r>
              <a:rPr dirty="0" sz="2000" spc="5">
                <a:latin typeface="Arial"/>
                <a:cs typeface="Arial"/>
              </a:rPr>
              <a:t>rst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Re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ponde</a:t>
            </a:r>
            <a:r>
              <a:rPr dirty="0" sz="2000" spc="5">
                <a:latin typeface="Arial"/>
                <a:cs typeface="Arial"/>
              </a:rPr>
              <a:t>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730" y="2080983"/>
            <a:ext cx="1081360" cy="1866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62104" y="1628444"/>
            <a:ext cx="904364" cy="776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26879" y="3056178"/>
            <a:ext cx="912119" cy="879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62498" y="4471034"/>
            <a:ext cx="1033560" cy="1038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05811" y="4753498"/>
            <a:ext cx="904367" cy="9043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27414" y="2726143"/>
            <a:ext cx="971549" cy="968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88661" y="4922697"/>
            <a:ext cx="1040022" cy="7170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922563" y="1606750"/>
            <a:ext cx="940435" cy="428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115" indent="-145415">
              <a:lnSpc>
                <a:spcPct val="100000"/>
              </a:lnSpc>
              <a:buFont typeface="Arial"/>
              <a:buChar char="•"/>
              <a:tabLst>
                <a:tab pos="158750" algn="l"/>
              </a:tabLst>
            </a:pPr>
            <a:r>
              <a:rPr dirty="0" sz="900" spc="10">
                <a:latin typeface="Arial"/>
                <a:cs typeface="Arial"/>
              </a:rPr>
              <a:t>N</a:t>
            </a:r>
            <a:r>
              <a:rPr dirty="0" sz="900" spc="15">
                <a:latin typeface="Arial"/>
                <a:cs typeface="Arial"/>
              </a:rPr>
              <a:t>o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5">
                <a:latin typeface="Arial"/>
                <a:cs typeface="Arial"/>
              </a:rPr>
              <a:t>ellula</a:t>
            </a:r>
            <a:r>
              <a:rPr dirty="0" sz="900" spc="5">
                <a:latin typeface="Arial"/>
                <a:cs typeface="Arial"/>
              </a:rPr>
              <a:t>r</a:t>
            </a:r>
            <a:endParaRPr sz="900">
              <a:latin typeface="Arial"/>
              <a:cs typeface="Arial"/>
            </a:endParaRPr>
          </a:p>
          <a:p>
            <a:pPr marL="158115" marR="5080" indent="-145415">
              <a:lnSpc>
                <a:spcPct val="103600"/>
              </a:lnSpc>
              <a:buFont typeface="Arial"/>
              <a:buChar char="•"/>
              <a:tabLst>
                <a:tab pos="158750" algn="l"/>
              </a:tabLst>
            </a:pPr>
            <a:r>
              <a:rPr dirty="0" sz="900" spc="10">
                <a:latin typeface="Arial"/>
                <a:cs typeface="Arial"/>
              </a:rPr>
              <a:t>An</a:t>
            </a:r>
            <a:r>
              <a:rPr dirty="0" sz="900" spc="10">
                <a:latin typeface="Arial"/>
                <a:cs typeface="Arial"/>
              </a:rPr>
              <a:t>y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nu</a:t>
            </a:r>
            <a:r>
              <a:rPr dirty="0" sz="900" spc="20">
                <a:latin typeface="Arial"/>
                <a:cs typeface="Arial"/>
              </a:rPr>
              <a:t>m</a:t>
            </a:r>
            <a:r>
              <a:rPr dirty="0" sz="900" spc="10">
                <a:latin typeface="Arial"/>
                <a:cs typeface="Arial"/>
              </a:rPr>
              <a:t>be</a:t>
            </a:r>
            <a:r>
              <a:rPr dirty="0" sz="900" spc="5">
                <a:latin typeface="Arial"/>
                <a:cs typeface="Arial"/>
              </a:rPr>
              <a:t>r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of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r</a:t>
            </a:r>
            <a:r>
              <a:rPr dirty="0" sz="900" spc="10">
                <a:latin typeface="Arial"/>
                <a:cs typeface="Arial"/>
              </a:rPr>
              <a:t>e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5">
                <a:latin typeface="Arial"/>
                <a:cs typeface="Arial"/>
              </a:rPr>
              <a:t>ei</a:t>
            </a:r>
            <a:r>
              <a:rPr dirty="0" sz="900" spc="-5">
                <a:latin typeface="Arial"/>
                <a:cs typeface="Arial"/>
              </a:rPr>
              <a:t>v</a:t>
            </a:r>
            <a:r>
              <a:rPr dirty="0" sz="900" spc="10">
                <a:latin typeface="Arial"/>
                <a:cs typeface="Arial"/>
              </a:rPr>
              <a:t>e</a:t>
            </a:r>
            <a:r>
              <a:rPr dirty="0" sz="900" spc="10">
                <a:latin typeface="Arial"/>
                <a:cs typeface="Arial"/>
              </a:rPr>
              <a:t>rs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5606" y="2451323"/>
            <a:ext cx="1440815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93980">
              <a:lnSpc>
                <a:spcPts val="1420"/>
              </a:lnSpc>
            </a:pPr>
            <a:r>
              <a:rPr dirty="0" sz="1200" spc="0" b="1">
                <a:latin typeface="Arial"/>
                <a:cs typeface="Arial"/>
              </a:rPr>
              <a:t>M</a:t>
            </a:r>
            <a:r>
              <a:rPr dirty="0" sz="1200" spc="-15" b="1">
                <a:latin typeface="Arial"/>
                <a:cs typeface="Arial"/>
              </a:rPr>
              <a:t>ob</a:t>
            </a:r>
            <a:r>
              <a:rPr dirty="0" sz="1200" spc="-5" b="1">
                <a:latin typeface="Arial"/>
                <a:cs typeface="Arial"/>
              </a:rPr>
              <a:t>i</a:t>
            </a:r>
            <a:r>
              <a:rPr dirty="0" sz="1200" spc="-15" b="1">
                <a:latin typeface="Arial"/>
                <a:cs typeface="Arial"/>
              </a:rPr>
              <a:t>l</a:t>
            </a:r>
            <a:r>
              <a:rPr dirty="0" sz="1200" spc="-10" b="1">
                <a:latin typeface="Arial"/>
                <a:cs typeface="Arial"/>
              </a:rPr>
              <a:t>e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command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cen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spc="-15" b="1">
                <a:latin typeface="Arial"/>
                <a:cs typeface="Arial"/>
              </a:rPr>
              <a:t>e</a:t>
            </a:r>
            <a:r>
              <a:rPr dirty="0" sz="1200" spc="-5" b="1">
                <a:latin typeface="Arial"/>
                <a:cs typeface="Arial"/>
              </a:rPr>
              <a:t>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DT</a:t>
            </a:r>
            <a:r>
              <a:rPr dirty="0" sz="1200" spc="-1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15" b="1">
                <a:latin typeface="Arial"/>
                <a:cs typeface="Arial"/>
              </a:rPr>
              <a:t>ece</a:t>
            </a:r>
            <a:r>
              <a:rPr dirty="0" sz="1200" spc="-5" b="1">
                <a:latin typeface="Arial"/>
                <a:cs typeface="Arial"/>
              </a:rPr>
              <a:t>i</a:t>
            </a:r>
            <a:r>
              <a:rPr dirty="0" sz="1200" spc="-25" b="1">
                <a:latin typeface="Arial"/>
                <a:cs typeface="Arial"/>
              </a:rPr>
              <a:t>v</a:t>
            </a:r>
            <a:r>
              <a:rPr dirty="0" sz="1200" spc="-15" b="1">
                <a:latin typeface="Arial"/>
                <a:cs typeface="Arial"/>
              </a:rPr>
              <a:t>e</a:t>
            </a:r>
            <a:r>
              <a:rPr dirty="0" sz="1200" spc="-5" b="1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3688" y="3945167"/>
            <a:ext cx="1487170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450" marR="5080" indent="-32384">
              <a:lnSpc>
                <a:spcPts val="1420"/>
              </a:lnSpc>
            </a:pPr>
            <a:r>
              <a:rPr dirty="0" sz="1200" spc="-15" b="1">
                <a:latin typeface="Arial"/>
                <a:cs typeface="Arial"/>
              </a:rPr>
              <a:t>F</a:t>
            </a:r>
            <a:r>
              <a:rPr dirty="0" sz="1200" spc="-5" b="1">
                <a:latin typeface="Arial"/>
                <a:cs typeface="Arial"/>
              </a:rPr>
              <a:t>ir</a:t>
            </a:r>
            <a:r>
              <a:rPr dirty="0" sz="1200" spc="-15" b="1">
                <a:latin typeface="Arial"/>
                <a:cs typeface="Arial"/>
              </a:rPr>
              <a:t>s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Responde</a:t>
            </a:r>
            <a:r>
              <a:rPr dirty="0" sz="1200" spc="-5" b="1">
                <a:latin typeface="Arial"/>
                <a:cs typeface="Arial"/>
              </a:rPr>
              <a:t>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and</a:t>
            </a:r>
            <a:r>
              <a:rPr dirty="0" sz="1200" spc="-15" b="1">
                <a:latin typeface="Arial"/>
                <a:cs typeface="Arial"/>
              </a:rPr>
              <a:t> o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spc="-15" b="1">
                <a:latin typeface="Arial"/>
                <a:cs typeface="Arial"/>
              </a:rPr>
              <a:t>he</a:t>
            </a:r>
            <a:r>
              <a:rPr dirty="0" sz="1200" spc="-5" b="1">
                <a:latin typeface="Arial"/>
                <a:cs typeface="Arial"/>
              </a:rPr>
              <a:t>r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15" b="1">
                <a:latin typeface="Arial"/>
                <a:cs typeface="Arial"/>
              </a:rPr>
              <a:t>gan</a:t>
            </a:r>
            <a:r>
              <a:rPr dirty="0" sz="1200" spc="-5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z</a:t>
            </a:r>
            <a:r>
              <a:rPr dirty="0" sz="1200" spc="-15" b="1">
                <a:latin typeface="Arial"/>
                <a:cs typeface="Arial"/>
              </a:rPr>
              <a:t>a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spc="-15" b="1">
                <a:latin typeface="Arial"/>
                <a:cs typeface="Arial"/>
              </a:rPr>
              <a:t>i</a:t>
            </a:r>
            <a:r>
              <a:rPr dirty="0" sz="1200" spc="-15" b="1">
                <a:latin typeface="Arial"/>
                <a:cs typeface="Arial"/>
              </a:rPr>
              <a:t>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7733" y="5552073"/>
            <a:ext cx="1252855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950" marR="5080" indent="-95885">
              <a:lnSpc>
                <a:spcPts val="1420"/>
              </a:lnSpc>
            </a:pPr>
            <a:r>
              <a:rPr dirty="0" sz="1200" spc="-15" b="1">
                <a:latin typeface="Arial"/>
                <a:cs typeface="Arial"/>
              </a:rPr>
              <a:t>Schoo</a:t>
            </a:r>
            <a:r>
              <a:rPr dirty="0" sz="1200" spc="-5" b="1">
                <a:latin typeface="Arial"/>
                <a:cs typeface="Arial"/>
              </a:rPr>
              <a:t>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an</a:t>
            </a:r>
            <a:r>
              <a:rPr dirty="0" sz="1200" spc="-10" b="1">
                <a:latin typeface="Arial"/>
                <a:cs typeface="Arial"/>
              </a:rPr>
              <a:t>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spc="-15" b="1">
                <a:latin typeface="Arial"/>
                <a:cs typeface="Arial"/>
              </a:rPr>
              <a:t>he</a:t>
            </a:r>
            <a:r>
              <a:rPr dirty="0" sz="1200" spc="-5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c</a:t>
            </a:r>
            <a:r>
              <a:rPr dirty="0" sz="1200" spc="-5" b="1">
                <a:latin typeface="Arial"/>
                <a:cs typeface="Arial"/>
              </a:rPr>
              <a:t>ity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campuse</a:t>
            </a:r>
            <a:r>
              <a:rPr dirty="0" sz="1200" spc="-10" b="1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30343" y="5681309"/>
            <a:ext cx="88138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latin typeface="Arial"/>
                <a:cs typeface="Arial"/>
              </a:rPr>
              <a:t>DT</a:t>
            </a:r>
            <a:r>
              <a:rPr dirty="0" sz="1200" spc="-1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Stati</a:t>
            </a:r>
            <a:r>
              <a:rPr dirty="0" sz="1200" spc="-15" b="1">
                <a:latin typeface="Arial"/>
                <a:cs typeface="Arial"/>
              </a:rPr>
              <a:t>o</a:t>
            </a:r>
            <a:r>
              <a:rPr dirty="0" sz="1200" spc="-10" b="1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13072" y="5705493"/>
            <a:ext cx="822325" cy="35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1450" marR="5080" indent="-159385">
              <a:lnSpc>
                <a:spcPts val="1420"/>
              </a:lnSpc>
            </a:pPr>
            <a:r>
              <a:rPr dirty="0" sz="1200" spc="-15" b="1">
                <a:latin typeface="Arial"/>
                <a:cs typeface="Arial"/>
              </a:rPr>
              <a:t>Ope</a:t>
            </a:r>
            <a:r>
              <a:rPr dirty="0" sz="1200" spc="-5" b="1">
                <a:latin typeface="Arial"/>
                <a:cs typeface="Arial"/>
              </a:rPr>
              <a:t>r</a:t>
            </a:r>
            <a:r>
              <a:rPr dirty="0" sz="1200" spc="-15" b="1">
                <a:latin typeface="Arial"/>
                <a:cs typeface="Arial"/>
              </a:rPr>
              <a:t>a</a:t>
            </a:r>
            <a:r>
              <a:rPr dirty="0" sz="1200" spc="-5" b="1">
                <a:latin typeface="Arial"/>
                <a:cs typeface="Arial"/>
              </a:rPr>
              <a:t>ti</a:t>
            </a:r>
            <a:r>
              <a:rPr dirty="0" sz="1200" spc="-15" b="1">
                <a:latin typeface="Arial"/>
                <a:cs typeface="Arial"/>
              </a:rPr>
              <a:t>ons</a:t>
            </a:r>
            <a:r>
              <a:rPr dirty="0" sz="1200" spc="-15" b="1">
                <a:latin typeface="Arial"/>
                <a:cs typeface="Arial"/>
              </a:rPr>
              <a:t> Cen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spc="-15" b="1">
                <a:latin typeface="Arial"/>
                <a:cs typeface="Arial"/>
              </a:rPr>
              <a:t>e</a:t>
            </a:r>
            <a:r>
              <a:rPr dirty="0" sz="1200" spc="-5" b="1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4082" y="4448943"/>
            <a:ext cx="1486535" cy="144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0" b="1">
                <a:latin typeface="Arial"/>
                <a:cs typeface="Arial"/>
              </a:rPr>
              <a:t>Exa</a:t>
            </a:r>
            <a:r>
              <a:rPr dirty="0" sz="900" spc="20" b="1">
                <a:latin typeface="Arial"/>
                <a:cs typeface="Arial"/>
              </a:rPr>
              <a:t>m</a:t>
            </a:r>
            <a:r>
              <a:rPr dirty="0" sz="900" spc="10" b="1">
                <a:latin typeface="Arial"/>
                <a:cs typeface="Arial"/>
              </a:rPr>
              <a:t>p</a:t>
            </a:r>
            <a:r>
              <a:rPr dirty="0" sz="900" spc="10" b="1">
                <a:latin typeface="Arial"/>
                <a:cs typeface="Arial"/>
              </a:rPr>
              <a:t>le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10" b="1">
                <a:latin typeface="Arial"/>
                <a:cs typeface="Arial"/>
              </a:rPr>
              <a:t>da</a:t>
            </a:r>
            <a:r>
              <a:rPr dirty="0" sz="900" spc="5" b="1">
                <a:latin typeface="Arial"/>
                <a:cs typeface="Arial"/>
              </a:rPr>
              <a:t>t</a:t>
            </a:r>
            <a:r>
              <a:rPr dirty="0" sz="900" spc="10" b="1">
                <a:latin typeface="Arial"/>
                <a:cs typeface="Arial"/>
              </a:rPr>
              <a:t>acas</a:t>
            </a:r>
            <a:r>
              <a:rPr dirty="0" sz="900" spc="5" b="1">
                <a:latin typeface="Arial"/>
                <a:cs typeface="Arial"/>
              </a:rPr>
              <a:t>t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10" b="1">
                <a:latin typeface="Arial"/>
                <a:cs typeface="Arial"/>
              </a:rPr>
              <a:t>con</a:t>
            </a:r>
            <a:r>
              <a:rPr dirty="0" sz="900" spc="5" b="1">
                <a:latin typeface="Arial"/>
                <a:cs typeface="Arial"/>
              </a:rPr>
              <a:t>t</a:t>
            </a:r>
            <a:r>
              <a:rPr dirty="0" sz="900" spc="5" b="1">
                <a:latin typeface="Arial"/>
                <a:cs typeface="Arial"/>
              </a:rPr>
              <a:t>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4082" y="4591094"/>
            <a:ext cx="1507490" cy="570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115" indent="-145415">
              <a:lnSpc>
                <a:spcPct val="100000"/>
              </a:lnSpc>
              <a:buFont typeface="Arial"/>
              <a:buChar char="•"/>
              <a:tabLst>
                <a:tab pos="158750" algn="l"/>
              </a:tabLst>
            </a:pPr>
            <a:r>
              <a:rPr dirty="0" sz="900" spc="5">
                <a:latin typeface="Arial"/>
                <a:cs typeface="Arial"/>
              </a:rPr>
              <a:t>Hel</a:t>
            </a:r>
            <a:r>
              <a:rPr dirty="0" sz="900">
                <a:latin typeface="Arial"/>
                <a:cs typeface="Arial"/>
              </a:rPr>
              <a:t>i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10">
                <a:latin typeface="Arial"/>
                <a:cs typeface="Arial"/>
              </a:rPr>
              <a:t>op</a:t>
            </a:r>
            <a:r>
              <a:rPr dirty="0" sz="900" spc="5">
                <a:latin typeface="Arial"/>
                <a:cs typeface="Arial"/>
              </a:rPr>
              <a:t>t</a:t>
            </a:r>
            <a:r>
              <a:rPr dirty="0" sz="900" spc="10">
                <a:latin typeface="Arial"/>
                <a:cs typeface="Arial"/>
              </a:rPr>
              <a:t>e</a:t>
            </a:r>
            <a:r>
              <a:rPr dirty="0" sz="900" spc="5">
                <a:latin typeface="Arial"/>
                <a:cs typeface="Arial"/>
              </a:rPr>
              <a:t>r</a:t>
            </a:r>
            <a:r>
              <a:rPr dirty="0" sz="900" spc="1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</a:t>
            </a:r>
            <a:r>
              <a:rPr dirty="0" sz="900" spc="5">
                <a:latin typeface="Arial"/>
                <a:cs typeface="Arial"/>
              </a:rPr>
              <a:t>r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d</a:t>
            </a:r>
            <a:r>
              <a:rPr dirty="0" sz="900" spc="5">
                <a:latin typeface="Arial"/>
                <a:cs typeface="Arial"/>
              </a:rPr>
              <a:t>r</a:t>
            </a:r>
            <a:r>
              <a:rPr dirty="0" sz="900" spc="10">
                <a:latin typeface="Arial"/>
                <a:cs typeface="Arial"/>
              </a:rPr>
              <a:t>on</a:t>
            </a:r>
            <a:r>
              <a:rPr dirty="0" sz="900" spc="15">
                <a:latin typeface="Arial"/>
                <a:cs typeface="Arial"/>
              </a:rPr>
              <a:t>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v</a:t>
            </a:r>
            <a:r>
              <a:rPr dirty="0" sz="900" spc="5">
                <a:latin typeface="Arial"/>
                <a:cs typeface="Arial"/>
              </a:rPr>
              <a:t>ideo</a:t>
            </a:r>
            <a:endParaRPr sz="900">
              <a:latin typeface="Arial"/>
              <a:cs typeface="Arial"/>
            </a:endParaRPr>
          </a:p>
          <a:p>
            <a:pPr marL="158115" indent="-14541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58750" algn="l"/>
              </a:tabLst>
            </a:pPr>
            <a:r>
              <a:rPr dirty="0" sz="900" spc="5">
                <a:latin typeface="Arial"/>
                <a:cs typeface="Arial"/>
              </a:rPr>
              <a:t>Audi</a:t>
            </a:r>
            <a:r>
              <a:rPr dirty="0" sz="900" spc="15">
                <a:latin typeface="Arial"/>
                <a:cs typeface="Arial"/>
              </a:rPr>
              <a:t>o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f</a:t>
            </a:r>
            <a:r>
              <a:rPr dirty="0" sz="900" spc="5">
                <a:latin typeface="Arial"/>
                <a:cs typeface="Arial"/>
              </a:rPr>
              <a:t>r</a:t>
            </a:r>
            <a:r>
              <a:rPr dirty="0" sz="900" spc="10">
                <a:latin typeface="Arial"/>
                <a:cs typeface="Arial"/>
              </a:rPr>
              <a:t>o</a:t>
            </a:r>
            <a:r>
              <a:rPr dirty="0" sz="900" spc="20">
                <a:latin typeface="Arial"/>
                <a:cs typeface="Arial"/>
              </a:rPr>
              <a:t>m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r</a:t>
            </a:r>
            <a:r>
              <a:rPr dirty="0" sz="900" spc="5">
                <a:latin typeface="Arial"/>
                <a:cs typeface="Arial"/>
              </a:rPr>
              <a:t>adi</a:t>
            </a:r>
            <a:r>
              <a:rPr dirty="0" sz="900" spc="15">
                <a:latin typeface="Arial"/>
                <a:cs typeface="Arial"/>
              </a:rPr>
              <a:t>o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</a:t>
            </a:r>
            <a:r>
              <a:rPr dirty="0" sz="900" spc="-5">
                <a:latin typeface="Arial"/>
                <a:cs typeface="Arial"/>
              </a:rPr>
              <a:t>y</a:t>
            </a:r>
            <a:r>
              <a:rPr dirty="0" sz="900" spc="10">
                <a:latin typeface="Arial"/>
                <a:cs typeface="Arial"/>
              </a:rPr>
              <a:t>st</a:t>
            </a:r>
            <a:r>
              <a:rPr dirty="0" sz="900" spc="10">
                <a:latin typeface="Arial"/>
                <a:cs typeface="Arial"/>
              </a:rPr>
              <a:t>e</a:t>
            </a:r>
            <a:r>
              <a:rPr dirty="0" sz="900" spc="15">
                <a:latin typeface="Arial"/>
                <a:cs typeface="Arial"/>
              </a:rPr>
              <a:t>ms</a:t>
            </a:r>
            <a:endParaRPr sz="900">
              <a:latin typeface="Arial"/>
              <a:cs typeface="Arial"/>
            </a:endParaRPr>
          </a:p>
          <a:p>
            <a:pPr marL="158115" marR="133985" indent="-145415">
              <a:lnSpc>
                <a:spcPct val="103600"/>
              </a:lnSpc>
              <a:buFont typeface="Arial"/>
              <a:buChar char="•"/>
              <a:tabLst>
                <a:tab pos="158750" algn="l"/>
              </a:tabLst>
            </a:pPr>
            <a:r>
              <a:rPr dirty="0" sz="900" spc="10">
                <a:latin typeface="Arial"/>
                <a:cs typeface="Arial"/>
              </a:rPr>
              <a:t>An</a:t>
            </a:r>
            <a:r>
              <a:rPr dirty="0" sz="900" spc="10">
                <a:latin typeface="Arial"/>
                <a:cs typeface="Arial"/>
              </a:rPr>
              <a:t>y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M</a:t>
            </a:r>
            <a:r>
              <a:rPr dirty="0" sz="900" spc="15">
                <a:latin typeface="Arial"/>
                <a:cs typeface="Arial"/>
              </a:rPr>
              <a:t>S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W</a:t>
            </a:r>
            <a:r>
              <a:rPr dirty="0" sz="900" spc="5">
                <a:latin typeface="Arial"/>
                <a:cs typeface="Arial"/>
              </a:rPr>
              <a:t>indo</a:t>
            </a:r>
            <a:r>
              <a:rPr dirty="0" sz="900">
                <a:latin typeface="Arial"/>
                <a:cs typeface="Arial"/>
              </a:rPr>
              <a:t>w</a:t>
            </a:r>
            <a:r>
              <a:rPr dirty="0" sz="900" spc="10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f</a:t>
            </a:r>
            <a:r>
              <a:rPr dirty="0" sz="900">
                <a:latin typeface="Arial"/>
                <a:cs typeface="Arial"/>
              </a:rPr>
              <a:t>i</a:t>
            </a:r>
            <a:r>
              <a:rPr dirty="0" sz="900" spc="5">
                <a:latin typeface="Arial"/>
                <a:cs typeface="Arial"/>
              </a:rPr>
              <a:t>le</a:t>
            </a:r>
            <a:r>
              <a:rPr dirty="0" sz="900" spc="10">
                <a:latin typeface="Arial"/>
                <a:cs typeface="Arial"/>
              </a:rPr>
              <a:t>s,</a:t>
            </a:r>
            <a:r>
              <a:rPr dirty="0" sz="900" spc="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in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5">
                <a:latin typeface="Arial"/>
                <a:cs typeface="Arial"/>
              </a:rPr>
              <a:t>ludin</a:t>
            </a:r>
            <a:r>
              <a:rPr dirty="0" sz="900" spc="15">
                <a:latin typeface="Arial"/>
                <a:cs typeface="Arial"/>
              </a:rPr>
              <a:t>g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</a:t>
            </a:r>
            <a:r>
              <a:rPr dirty="0" sz="900" spc="20">
                <a:latin typeface="Arial"/>
                <a:cs typeface="Arial"/>
              </a:rPr>
              <a:t>m</a:t>
            </a:r>
            <a:r>
              <a:rPr dirty="0" sz="900" spc="10">
                <a:latin typeface="Arial"/>
                <a:cs typeface="Arial"/>
              </a:rPr>
              <a:t>a</a:t>
            </a:r>
            <a:r>
              <a:rPr dirty="0" sz="900" spc="20">
                <a:latin typeface="Arial"/>
                <a:cs typeface="Arial"/>
              </a:rPr>
              <a:t>g</a:t>
            </a:r>
            <a:r>
              <a:rPr dirty="0" sz="900" spc="10">
                <a:latin typeface="Arial"/>
                <a:cs typeface="Arial"/>
              </a:rPr>
              <a:t>e</a:t>
            </a:r>
            <a:r>
              <a:rPr dirty="0" sz="900" spc="10">
                <a:latin typeface="Arial"/>
                <a:cs typeface="Arial"/>
              </a:rPr>
              <a:t>ry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5034" y="3932397"/>
            <a:ext cx="1760855" cy="144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0" b="1">
                <a:latin typeface="Arial"/>
                <a:cs typeface="Arial"/>
              </a:rPr>
              <a:t>Up</a:t>
            </a:r>
            <a:r>
              <a:rPr dirty="0" sz="900" spc="5" b="1">
                <a:latin typeface="Arial"/>
                <a:cs typeface="Arial"/>
              </a:rPr>
              <a:t>li</a:t>
            </a:r>
            <a:r>
              <a:rPr dirty="0" sz="900" spc="10" b="1">
                <a:latin typeface="Arial"/>
                <a:cs typeface="Arial"/>
              </a:rPr>
              <a:t>n</a:t>
            </a:r>
            <a:r>
              <a:rPr dirty="0" sz="900" spc="15" b="1">
                <a:latin typeface="Arial"/>
                <a:cs typeface="Arial"/>
              </a:rPr>
              <a:t>k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10" b="1">
                <a:latin typeface="Arial"/>
                <a:cs typeface="Arial"/>
              </a:rPr>
              <a:t>con</a:t>
            </a:r>
            <a:r>
              <a:rPr dirty="0" sz="900" spc="5" b="1">
                <a:latin typeface="Arial"/>
                <a:cs typeface="Arial"/>
              </a:rPr>
              <a:t>t</a:t>
            </a:r>
            <a:r>
              <a:rPr dirty="0" sz="900" spc="10" b="1">
                <a:latin typeface="Arial"/>
                <a:cs typeface="Arial"/>
              </a:rPr>
              <a:t>en</a:t>
            </a:r>
            <a:r>
              <a:rPr dirty="0" sz="900" spc="5" b="1">
                <a:latin typeface="Arial"/>
                <a:cs typeface="Arial"/>
              </a:rPr>
              <a:t>t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10" b="1">
                <a:latin typeface="Arial"/>
                <a:cs typeface="Arial"/>
              </a:rPr>
              <a:t>o</a:t>
            </a:r>
            <a:r>
              <a:rPr dirty="0" sz="900" spc="15" b="1">
                <a:latin typeface="Arial"/>
                <a:cs typeface="Arial"/>
              </a:rPr>
              <a:t>n</a:t>
            </a:r>
            <a:r>
              <a:rPr dirty="0" sz="900" spc="1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t</a:t>
            </a:r>
            <a:r>
              <a:rPr dirty="0" sz="900" spc="25" b="1">
                <a:latin typeface="Arial"/>
                <a:cs typeface="Arial"/>
              </a:rPr>
              <a:t>w</a:t>
            </a:r>
            <a:r>
              <a:rPr dirty="0" sz="900" spc="10" b="1">
                <a:latin typeface="Arial"/>
                <a:cs typeface="Arial"/>
              </a:rPr>
              <a:t>o</a:t>
            </a:r>
            <a:r>
              <a:rPr dirty="0" sz="900" spc="-15" b="1">
                <a:latin typeface="Arial"/>
                <a:cs typeface="Arial"/>
              </a:rPr>
              <a:t>-</a:t>
            </a:r>
            <a:r>
              <a:rPr dirty="0" sz="900" spc="20" b="1">
                <a:latin typeface="Arial"/>
                <a:cs typeface="Arial"/>
              </a:rPr>
              <a:t>w</a:t>
            </a:r>
            <a:r>
              <a:rPr dirty="0" sz="900" spc="10" b="1">
                <a:latin typeface="Arial"/>
                <a:cs typeface="Arial"/>
              </a:rPr>
              <a:t>a</a:t>
            </a:r>
            <a:r>
              <a:rPr dirty="0" sz="900" spc="15" b="1">
                <a:latin typeface="Arial"/>
                <a:cs typeface="Arial"/>
              </a:rPr>
              <a:t>y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li</a:t>
            </a:r>
            <a:r>
              <a:rPr dirty="0" sz="900" spc="10" b="1">
                <a:latin typeface="Arial"/>
                <a:cs typeface="Arial"/>
              </a:rPr>
              <a:t>n</a:t>
            </a:r>
            <a:r>
              <a:rPr dirty="0" sz="900" spc="15" b="1"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5034" y="4074548"/>
            <a:ext cx="1637030" cy="428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115" indent="-145415">
              <a:lnSpc>
                <a:spcPct val="100000"/>
              </a:lnSpc>
              <a:buFont typeface="Arial"/>
              <a:buChar char="•"/>
              <a:tabLst>
                <a:tab pos="158750" algn="l"/>
              </a:tabLst>
            </a:pPr>
            <a:r>
              <a:rPr dirty="0" sz="900" spc="10">
                <a:latin typeface="Arial"/>
                <a:cs typeface="Arial"/>
              </a:rPr>
              <a:t>A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20">
                <a:latin typeface="Arial"/>
                <a:cs typeface="Arial"/>
              </a:rPr>
              <a:t>k</a:t>
            </a:r>
            <a:r>
              <a:rPr dirty="0" sz="900" spc="10">
                <a:latin typeface="Arial"/>
                <a:cs typeface="Arial"/>
              </a:rPr>
              <a:t>no</a:t>
            </a:r>
            <a:r>
              <a:rPr dirty="0" sz="900">
                <a:latin typeface="Arial"/>
                <a:cs typeface="Arial"/>
              </a:rPr>
              <a:t>w</a:t>
            </a:r>
            <a:r>
              <a:rPr dirty="0" sz="900" spc="5">
                <a:latin typeface="Arial"/>
                <a:cs typeface="Arial"/>
              </a:rPr>
              <a:t>led</a:t>
            </a:r>
            <a:r>
              <a:rPr dirty="0" sz="900" spc="20">
                <a:latin typeface="Arial"/>
                <a:cs typeface="Arial"/>
              </a:rPr>
              <a:t>g</a:t>
            </a:r>
            <a:r>
              <a:rPr dirty="0" sz="900" spc="15">
                <a:latin typeface="Arial"/>
                <a:cs typeface="Arial"/>
              </a:rPr>
              <a:t>e</a:t>
            </a:r>
            <a:r>
              <a:rPr dirty="0" sz="900" spc="1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r</a:t>
            </a:r>
            <a:r>
              <a:rPr dirty="0" sz="900" spc="10">
                <a:latin typeface="Arial"/>
                <a:cs typeface="Arial"/>
              </a:rPr>
              <a:t>e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5">
                <a:latin typeface="Arial"/>
                <a:cs typeface="Arial"/>
              </a:rPr>
              <a:t>eipt</a:t>
            </a:r>
            <a:endParaRPr sz="900">
              <a:latin typeface="Arial"/>
              <a:cs typeface="Arial"/>
            </a:endParaRPr>
          </a:p>
          <a:p>
            <a:pPr marL="158115" indent="-14541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58750" algn="l"/>
              </a:tabLst>
            </a:pPr>
            <a:r>
              <a:rPr dirty="0" sz="900" spc="10">
                <a:latin typeface="Arial"/>
                <a:cs typeface="Arial"/>
              </a:rPr>
              <a:t>Re</a:t>
            </a:r>
            <a:r>
              <a:rPr dirty="0" sz="900" spc="20">
                <a:latin typeface="Arial"/>
                <a:cs typeface="Arial"/>
              </a:rPr>
              <a:t>q</a:t>
            </a:r>
            <a:r>
              <a:rPr dirty="0" sz="900" spc="10">
                <a:latin typeface="Arial"/>
                <a:cs typeface="Arial"/>
              </a:rPr>
              <a:t>ue</a:t>
            </a:r>
            <a:r>
              <a:rPr dirty="0" sz="900" spc="10">
                <a:latin typeface="Arial"/>
                <a:cs typeface="Arial"/>
              </a:rPr>
              <a:t>st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</a:t>
            </a:r>
            <a:r>
              <a:rPr dirty="0" sz="900" spc="10">
                <a:latin typeface="Arial"/>
                <a:cs typeface="Arial"/>
              </a:rPr>
              <a:t>pe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i</a:t>
            </a:r>
            <a:r>
              <a:rPr dirty="0" sz="900" spc="15">
                <a:latin typeface="Arial"/>
                <a:cs typeface="Arial"/>
              </a:rPr>
              <a:t>f</a:t>
            </a:r>
            <a:r>
              <a:rPr dirty="0" sz="900">
                <a:latin typeface="Arial"/>
                <a:cs typeface="Arial"/>
              </a:rPr>
              <a:t>i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10">
                <a:latin typeface="Arial"/>
                <a:cs typeface="Arial"/>
              </a:rPr>
              <a:t>on</a:t>
            </a:r>
            <a:r>
              <a:rPr dirty="0" sz="900" spc="5">
                <a:latin typeface="Arial"/>
                <a:cs typeface="Arial"/>
              </a:rPr>
              <a:t>t</a:t>
            </a:r>
            <a:r>
              <a:rPr dirty="0" sz="900" spc="5">
                <a:latin typeface="Arial"/>
                <a:cs typeface="Arial"/>
              </a:rPr>
              <a:t>ent</a:t>
            </a:r>
            <a:endParaRPr sz="900">
              <a:latin typeface="Arial"/>
              <a:cs typeface="Arial"/>
            </a:endParaRPr>
          </a:p>
          <a:p>
            <a:pPr marL="158115" indent="-14541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58750" algn="l"/>
              </a:tabLst>
            </a:pPr>
            <a:r>
              <a:rPr dirty="0" sz="900" spc="10">
                <a:latin typeface="Arial"/>
                <a:cs typeface="Arial"/>
              </a:rPr>
              <a:t>Pu</a:t>
            </a:r>
            <a:r>
              <a:rPr dirty="0" sz="900" spc="10">
                <a:latin typeface="Arial"/>
                <a:cs typeface="Arial"/>
              </a:rPr>
              <a:t>sh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10">
                <a:latin typeface="Arial"/>
                <a:cs typeface="Arial"/>
              </a:rPr>
              <a:t>on</a:t>
            </a:r>
            <a:r>
              <a:rPr dirty="0" sz="900" spc="5">
                <a:latin typeface="Arial"/>
                <a:cs typeface="Arial"/>
              </a:rPr>
              <a:t>t</a:t>
            </a:r>
            <a:r>
              <a:rPr dirty="0" sz="900" spc="10">
                <a:latin typeface="Arial"/>
                <a:cs typeface="Arial"/>
              </a:rPr>
              <a:t>en</a:t>
            </a:r>
            <a:r>
              <a:rPr dirty="0" sz="900" spc="5">
                <a:latin typeface="Arial"/>
                <a:cs typeface="Arial"/>
              </a:rPr>
              <a:t>t</a:t>
            </a:r>
            <a:r>
              <a:rPr dirty="0" sz="900" spc="-1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to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</a:t>
            </a:r>
            <a:r>
              <a:rPr dirty="0" sz="900" spc="15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da</a:t>
            </a:r>
            <a:r>
              <a:rPr dirty="0" sz="900" spc="5">
                <a:latin typeface="Arial"/>
                <a:cs typeface="Arial"/>
              </a:rPr>
              <a:t>t</a:t>
            </a:r>
            <a:r>
              <a:rPr dirty="0" sz="900" spc="10">
                <a:latin typeface="Arial"/>
                <a:cs typeface="Arial"/>
              </a:rPr>
              <a:t>a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10">
                <a:latin typeface="Arial"/>
                <a:cs typeface="Arial"/>
              </a:rPr>
              <a:t>a</a:t>
            </a:r>
            <a:r>
              <a:rPr dirty="0" sz="900" spc="10">
                <a:latin typeface="Arial"/>
                <a:cs typeface="Arial"/>
              </a:rPr>
              <a:t>st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90428" y="2789980"/>
            <a:ext cx="1003935" cy="295275"/>
          </a:xfrm>
          <a:custGeom>
            <a:avLst/>
            <a:gdLst/>
            <a:ahLst/>
            <a:cxnLst/>
            <a:rect l="l" t="t" r="r" b="b"/>
            <a:pathLst>
              <a:path w="1003935" h="295275">
                <a:moveTo>
                  <a:pt x="1003365" y="0"/>
                </a:moveTo>
                <a:lnTo>
                  <a:pt x="0" y="295084"/>
                </a:lnTo>
              </a:path>
            </a:pathLst>
          </a:custGeom>
          <a:ln w="219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95611" y="3029288"/>
            <a:ext cx="121285" cy="105410"/>
          </a:xfrm>
          <a:custGeom>
            <a:avLst/>
            <a:gdLst/>
            <a:ahLst/>
            <a:cxnLst/>
            <a:rect l="l" t="t" r="r" b="b"/>
            <a:pathLst>
              <a:path w="121285" h="105410">
                <a:moveTo>
                  <a:pt x="120850" y="105346"/>
                </a:moveTo>
                <a:lnTo>
                  <a:pt x="89858" y="0"/>
                </a:lnTo>
                <a:lnTo>
                  <a:pt x="0" y="83663"/>
                </a:lnTo>
                <a:lnTo>
                  <a:pt x="120850" y="10534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21154" y="2054938"/>
            <a:ext cx="814069" cy="347980"/>
          </a:xfrm>
          <a:custGeom>
            <a:avLst/>
            <a:gdLst/>
            <a:ahLst/>
            <a:cxnLst/>
            <a:rect l="l" t="t" r="r" b="b"/>
            <a:pathLst>
              <a:path w="814070" h="347980">
                <a:moveTo>
                  <a:pt x="0" y="347415"/>
                </a:moveTo>
                <a:lnTo>
                  <a:pt x="813462" y="0"/>
                </a:lnTo>
              </a:path>
            </a:pathLst>
          </a:custGeom>
          <a:ln w="219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802951" y="2008778"/>
            <a:ext cx="122555" cy="101600"/>
          </a:xfrm>
          <a:custGeom>
            <a:avLst/>
            <a:gdLst/>
            <a:ahLst/>
            <a:cxnLst/>
            <a:rect l="l" t="t" r="r" b="b"/>
            <a:pathLst>
              <a:path w="122554" h="101600">
                <a:moveTo>
                  <a:pt x="0" y="0"/>
                </a:moveTo>
                <a:lnTo>
                  <a:pt x="43135" y="100983"/>
                </a:lnTo>
                <a:lnTo>
                  <a:pt x="122555" y="735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27360" y="3952695"/>
            <a:ext cx="962025" cy="901700"/>
          </a:xfrm>
          <a:custGeom>
            <a:avLst/>
            <a:gdLst/>
            <a:ahLst/>
            <a:cxnLst/>
            <a:rect l="l" t="t" r="r" b="b"/>
            <a:pathLst>
              <a:path w="962025" h="901700">
                <a:moveTo>
                  <a:pt x="0" y="0"/>
                </a:moveTo>
                <a:lnTo>
                  <a:pt x="961474" y="901325"/>
                </a:lnTo>
              </a:path>
            </a:pathLst>
          </a:custGeom>
          <a:ln w="219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743268" y="4806455"/>
            <a:ext cx="118110" cy="115570"/>
          </a:xfrm>
          <a:custGeom>
            <a:avLst/>
            <a:gdLst/>
            <a:ahLst/>
            <a:cxnLst/>
            <a:rect l="l" t="t" r="r" b="b"/>
            <a:pathLst>
              <a:path w="118109" h="115570">
                <a:moveTo>
                  <a:pt x="117668" y="115162"/>
                </a:moveTo>
                <a:lnTo>
                  <a:pt x="0" y="80107"/>
                </a:lnTo>
                <a:lnTo>
                  <a:pt x="75112" y="0"/>
                </a:lnTo>
                <a:lnTo>
                  <a:pt x="117668" y="11516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10577" y="4116125"/>
            <a:ext cx="0" cy="805815"/>
          </a:xfrm>
          <a:custGeom>
            <a:avLst/>
            <a:gdLst/>
            <a:ahLst/>
            <a:cxnLst/>
            <a:rect l="l" t="t" r="r" b="b"/>
            <a:pathLst>
              <a:path w="0" h="805814">
                <a:moveTo>
                  <a:pt x="0" y="805499"/>
                </a:moveTo>
                <a:lnTo>
                  <a:pt x="0" y="0"/>
                </a:lnTo>
              </a:path>
            </a:pathLst>
          </a:custGeom>
          <a:ln w="2196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255674" y="4017291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4903" y="0"/>
                </a:moveTo>
                <a:lnTo>
                  <a:pt x="0" y="109814"/>
                </a:lnTo>
                <a:lnTo>
                  <a:pt x="109816" y="109809"/>
                </a:lnTo>
                <a:lnTo>
                  <a:pt x="549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2958" y="3013480"/>
            <a:ext cx="1562100" cy="1578610"/>
          </a:xfrm>
          <a:custGeom>
            <a:avLst/>
            <a:gdLst/>
            <a:ahLst/>
            <a:cxnLst/>
            <a:rect l="l" t="t" r="r" b="b"/>
            <a:pathLst>
              <a:path w="1562100" h="1578610">
                <a:moveTo>
                  <a:pt x="1561582" y="0"/>
                </a:moveTo>
                <a:lnTo>
                  <a:pt x="0" y="1578273"/>
                </a:lnTo>
              </a:path>
            </a:pathLst>
          </a:custGeom>
          <a:ln w="219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43446" y="4545330"/>
            <a:ext cx="116839" cy="116839"/>
          </a:xfrm>
          <a:custGeom>
            <a:avLst/>
            <a:gdLst/>
            <a:ahLst/>
            <a:cxnLst/>
            <a:rect l="l" t="t" r="r" b="b"/>
            <a:pathLst>
              <a:path w="116839" h="116839">
                <a:moveTo>
                  <a:pt x="0" y="116680"/>
                </a:moveTo>
                <a:lnTo>
                  <a:pt x="116267" y="77230"/>
                </a:lnTo>
                <a:lnTo>
                  <a:pt x="38198" y="0"/>
                </a:lnTo>
                <a:lnTo>
                  <a:pt x="0" y="1166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04370" y="4116125"/>
            <a:ext cx="0" cy="805815"/>
          </a:xfrm>
          <a:custGeom>
            <a:avLst/>
            <a:gdLst/>
            <a:ahLst/>
            <a:cxnLst/>
            <a:rect l="l" t="t" r="r" b="b"/>
            <a:pathLst>
              <a:path w="0" h="805814">
                <a:moveTo>
                  <a:pt x="0" y="805499"/>
                </a:moveTo>
                <a:lnTo>
                  <a:pt x="0" y="0"/>
                </a:lnTo>
              </a:path>
            </a:pathLst>
          </a:custGeom>
          <a:ln w="2196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449468" y="4017291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54903" y="0"/>
                </a:moveTo>
                <a:lnTo>
                  <a:pt x="0" y="109814"/>
                </a:lnTo>
                <a:lnTo>
                  <a:pt x="109816" y="109809"/>
                </a:lnTo>
                <a:lnTo>
                  <a:pt x="549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956556" y="2983765"/>
            <a:ext cx="811530" cy="290195"/>
          </a:xfrm>
          <a:custGeom>
            <a:avLst/>
            <a:gdLst/>
            <a:ahLst/>
            <a:cxnLst/>
            <a:rect l="l" t="t" r="r" b="b"/>
            <a:pathLst>
              <a:path w="811529" h="290195">
                <a:moveTo>
                  <a:pt x="0" y="0"/>
                </a:moveTo>
                <a:lnTo>
                  <a:pt x="811277" y="289742"/>
                </a:lnTo>
              </a:path>
            </a:pathLst>
          </a:custGeom>
          <a:ln w="219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39041" y="3218097"/>
            <a:ext cx="121920" cy="103505"/>
          </a:xfrm>
          <a:custGeom>
            <a:avLst/>
            <a:gdLst/>
            <a:ahLst/>
            <a:cxnLst/>
            <a:rect l="l" t="t" r="r" b="b"/>
            <a:pathLst>
              <a:path w="121920" h="103504">
                <a:moveTo>
                  <a:pt x="0" y="103412"/>
                </a:moveTo>
                <a:lnTo>
                  <a:pt x="36940" y="0"/>
                </a:lnTo>
                <a:lnTo>
                  <a:pt x="121887" y="88644"/>
                </a:lnTo>
                <a:lnTo>
                  <a:pt x="0" y="103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31037" y="5309196"/>
            <a:ext cx="1356995" cy="0"/>
          </a:xfrm>
          <a:custGeom>
            <a:avLst/>
            <a:gdLst/>
            <a:ahLst/>
            <a:cxnLst/>
            <a:rect l="l" t="t" r="r" b="b"/>
            <a:pathLst>
              <a:path w="1356995" h="0">
                <a:moveTo>
                  <a:pt x="1356550" y="0"/>
                </a:moveTo>
                <a:lnTo>
                  <a:pt x="0" y="0"/>
                </a:lnTo>
              </a:path>
            </a:pathLst>
          </a:custGeom>
          <a:ln w="219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31037" y="5492646"/>
            <a:ext cx="1356995" cy="0"/>
          </a:xfrm>
          <a:custGeom>
            <a:avLst/>
            <a:gdLst/>
            <a:ahLst/>
            <a:cxnLst/>
            <a:rect l="l" t="t" r="r" b="b"/>
            <a:pathLst>
              <a:path w="1356995" h="0">
                <a:moveTo>
                  <a:pt x="1356550" y="0"/>
                </a:moveTo>
                <a:lnTo>
                  <a:pt x="0" y="0"/>
                </a:lnTo>
              </a:path>
            </a:pathLst>
          </a:custGeom>
          <a:ln w="219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178845" y="3857743"/>
            <a:ext cx="0" cy="706755"/>
          </a:xfrm>
          <a:custGeom>
            <a:avLst/>
            <a:gdLst/>
            <a:ahLst/>
            <a:cxnLst/>
            <a:rect l="l" t="t" r="r" b="b"/>
            <a:pathLst>
              <a:path w="0" h="706754">
                <a:moveTo>
                  <a:pt x="0" y="706669"/>
                </a:moveTo>
                <a:lnTo>
                  <a:pt x="0" y="0"/>
                </a:lnTo>
              </a:path>
            </a:pathLst>
          </a:custGeom>
          <a:ln w="21963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123943" y="3758910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54903" y="0"/>
                </a:moveTo>
                <a:lnTo>
                  <a:pt x="0" y="109814"/>
                </a:lnTo>
                <a:lnTo>
                  <a:pt x="109816" y="109809"/>
                </a:lnTo>
                <a:lnTo>
                  <a:pt x="54903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23944" y="4553426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0" y="0"/>
                </a:moveTo>
                <a:lnTo>
                  <a:pt x="54901" y="109816"/>
                </a:lnTo>
                <a:lnTo>
                  <a:pt x="109814" y="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23478" y="5050169"/>
            <a:ext cx="1809114" cy="1098550"/>
          </a:xfrm>
          <a:custGeom>
            <a:avLst/>
            <a:gdLst/>
            <a:ahLst/>
            <a:cxnLst/>
            <a:rect l="l" t="t" r="r" b="b"/>
            <a:pathLst>
              <a:path w="1809114" h="1098550">
                <a:moveTo>
                  <a:pt x="0" y="0"/>
                </a:moveTo>
                <a:lnTo>
                  <a:pt x="1808758" y="0"/>
                </a:lnTo>
                <a:lnTo>
                  <a:pt x="1808758" y="1098110"/>
                </a:lnTo>
                <a:lnTo>
                  <a:pt x="0" y="109811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17918" y="5438386"/>
            <a:ext cx="418465" cy="0"/>
          </a:xfrm>
          <a:custGeom>
            <a:avLst/>
            <a:gdLst/>
            <a:ahLst/>
            <a:cxnLst/>
            <a:rect l="l" t="t" r="r" b="b"/>
            <a:pathLst>
              <a:path w="418465" h="0">
                <a:moveTo>
                  <a:pt x="0" y="0"/>
                </a:moveTo>
                <a:lnTo>
                  <a:pt x="417940" y="0"/>
                </a:lnTo>
              </a:path>
            </a:pathLst>
          </a:custGeom>
          <a:ln w="219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324875" y="5383475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0" y="109814"/>
                </a:moveTo>
                <a:lnTo>
                  <a:pt x="5" y="0"/>
                </a:lnTo>
                <a:lnTo>
                  <a:pt x="109816" y="54912"/>
                </a:lnTo>
                <a:lnTo>
                  <a:pt x="0" y="1098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563471" y="5290641"/>
            <a:ext cx="79756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D</a:t>
            </a:r>
            <a:r>
              <a:rPr dirty="0" sz="1000" spc="5" b="1">
                <a:latin typeface="Arial"/>
                <a:cs typeface="Arial"/>
              </a:rPr>
              <a:t>O</a:t>
            </a:r>
            <a:r>
              <a:rPr dirty="0" sz="1000" spc="10" b="1">
                <a:latin typeface="Arial"/>
                <a:cs typeface="Arial"/>
              </a:rPr>
              <a:t>W</a:t>
            </a:r>
            <a:r>
              <a:rPr dirty="0" sz="1000" b="1">
                <a:latin typeface="Arial"/>
                <a:cs typeface="Arial"/>
              </a:rPr>
              <a:t>NL</a:t>
            </a:r>
            <a:r>
              <a:rPr dirty="0" sz="1000" spc="5" b="1">
                <a:latin typeface="Arial"/>
                <a:cs typeface="Arial"/>
              </a:rPr>
              <a:t>O</a:t>
            </a:r>
            <a:r>
              <a:rPr dirty="0" sz="1000" spc="-30" b="1">
                <a:latin typeface="Arial"/>
                <a:cs typeface="Arial"/>
              </a:rPr>
              <a:t>A</a:t>
            </a:r>
            <a:r>
              <a:rPr dirty="0" sz="1000" spc="5" b="1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16751" y="5244601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5" h="0">
                <a:moveTo>
                  <a:pt x="0" y="0"/>
                </a:moveTo>
                <a:lnTo>
                  <a:pt x="319107" y="0"/>
                </a:lnTo>
              </a:path>
            </a:pathLst>
          </a:custGeom>
          <a:ln w="219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324875" y="5189689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0" y="109814"/>
                </a:moveTo>
                <a:lnTo>
                  <a:pt x="5" y="0"/>
                </a:lnTo>
                <a:lnTo>
                  <a:pt x="109816" y="54912"/>
                </a:lnTo>
                <a:lnTo>
                  <a:pt x="0" y="1098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17919" y="5189689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109816" y="109814"/>
                </a:moveTo>
                <a:lnTo>
                  <a:pt x="0" y="54912"/>
                </a:lnTo>
                <a:lnTo>
                  <a:pt x="109811" y="0"/>
                </a:lnTo>
                <a:lnTo>
                  <a:pt x="109816" y="1098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16752" y="5943522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5" h="0">
                <a:moveTo>
                  <a:pt x="0" y="0"/>
                </a:moveTo>
                <a:lnTo>
                  <a:pt x="319107" y="0"/>
                </a:lnTo>
              </a:path>
            </a:pathLst>
          </a:custGeom>
          <a:ln w="21962">
            <a:solidFill>
              <a:srgbClr val="00B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324875" y="5888610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0" y="109814"/>
                </a:moveTo>
                <a:lnTo>
                  <a:pt x="5" y="0"/>
                </a:lnTo>
                <a:lnTo>
                  <a:pt x="109816" y="54912"/>
                </a:lnTo>
                <a:lnTo>
                  <a:pt x="0" y="10981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17919" y="5888609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5" h="109854">
                <a:moveTo>
                  <a:pt x="109816" y="109814"/>
                </a:moveTo>
                <a:lnTo>
                  <a:pt x="0" y="54912"/>
                </a:lnTo>
                <a:lnTo>
                  <a:pt x="109811" y="0"/>
                </a:lnTo>
                <a:lnTo>
                  <a:pt x="109816" y="10981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563471" y="5871999"/>
            <a:ext cx="50609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U</a:t>
            </a:r>
            <a:r>
              <a:rPr dirty="0" sz="1000" spc="5" b="1">
                <a:latin typeface="Arial"/>
                <a:cs typeface="Arial"/>
              </a:rPr>
              <a:t>P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NK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23480" y="5696122"/>
            <a:ext cx="1809114" cy="0"/>
          </a:xfrm>
          <a:custGeom>
            <a:avLst/>
            <a:gdLst/>
            <a:ahLst/>
            <a:cxnLst/>
            <a:rect l="l" t="t" r="r" b="b"/>
            <a:pathLst>
              <a:path w="1809114" h="0">
                <a:moveTo>
                  <a:pt x="1" y="0"/>
                </a:moveTo>
                <a:lnTo>
                  <a:pt x="1808747" y="0"/>
                </a:lnTo>
              </a:path>
            </a:pathLst>
          </a:custGeom>
          <a:ln w="775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3888996" y="5547062"/>
            <a:ext cx="824865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</a:pPr>
            <a:r>
              <a:rPr dirty="0" sz="900" spc="10">
                <a:latin typeface="Arial"/>
                <a:cs typeface="Arial"/>
              </a:rPr>
              <a:t>Con</a:t>
            </a:r>
            <a:r>
              <a:rPr dirty="0" sz="900" spc="5">
                <a:latin typeface="Arial"/>
                <a:cs typeface="Arial"/>
              </a:rPr>
              <a:t>tr</a:t>
            </a:r>
            <a:r>
              <a:rPr dirty="0" sz="900" spc="10">
                <a:latin typeface="Arial"/>
                <a:cs typeface="Arial"/>
              </a:rPr>
              <a:t>o</a:t>
            </a:r>
            <a:r>
              <a:rPr dirty="0" sz="900" spc="5">
                <a:latin typeface="Arial"/>
                <a:cs typeface="Arial"/>
              </a:rPr>
              <a:t>l</a:t>
            </a:r>
            <a:r>
              <a:rPr dirty="0" sz="900" spc="-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f</a:t>
            </a:r>
            <a:r>
              <a:rPr dirty="0" sz="900" spc="10">
                <a:latin typeface="Arial"/>
                <a:cs typeface="Arial"/>
              </a:rPr>
              <a:t>o</a:t>
            </a:r>
            <a:r>
              <a:rPr dirty="0" sz="900" spc="5">
                <a:latin typeface="Arial"/>
                <a:cs typeface="Arial"/>
              </a:rPr>
              <a:t>r</a:t>
            </a:r>
            <a:r>
              <a:rPr dirty="0" sz="900" spc="-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</a:t>
            </a:r>
            <a:r>
              <a:rPr dirty="0" sz="900" spc="10">
                <a:latin typeface="Arial"/>
                <a:cs typeface="Arial"/>
              </a:rPr>
              <a:t>ho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</a:t>
            </a:r>
            <a:r>
              <a:rPr dirty="0" sz="900" spc="10">
                <a:latin typeface="Arial"/>
                <a:cs typeface="Arial"/>
              </a:rPr>
              <a:t>ee</a:t>
            </a:r>
            <a:r>
              <a:rPr dirty="0" sz="900" spc="10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</a:t>
            </a:r>
            <a:r>
              <a:rPr dirty="0" sz="900" spc="10">
                <a:latin typeface="Arial"/>
                <a:cs typeface="Arial"/>
              </a:rPr>
              <a:t>on</a:t>
            </a:r>
            <a:r>
              <a:rPr dirty="0" sz="900" spc="5">
                <a:latin typeface="Arial"/>
                <a:cs typeface="Arial"/>
              </a:rPr>
              <a:t>t</a:t>
            </a:r>
            <a:r>
              <a:rPr dirty="0" sz="900" spc="5">
                <a:latin typeface="Arial"/>
                <a:cs typeface="Arial"/>
              </a:rPr>
              <a:t>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336936" y="1434033"/>
            <a:ext cx="395332" cy="456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895038" y="1434033"/>
            <a:ext cx="394251" cy="4560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888080" y="1534785"/>
            <a:ext cx="139700" cy="55880"/>
          </a:xfrm>
          <a:custGeom>
            <a:avLst/>
            <a:gdLst/>
            <a:ahLst/>
            <a:cxnLst/>
            <a:rect l="l" t="t" r="r" b="b"/>
            <a:pathLst>
              <a:path w="139700" h="55880">
                <a:moveTo>
                  <a:pt x="139466" y="55777"/>
                </a:moveTo>
                <a:lnTo>
                  <a:pt x="0" y="0"/>
                </a:lnTo>
              </a:path>
            </a:pathLst>
          </a:custGeom>
          <a:ln w="2196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796316" y="1487889"/>
            <a:ext cx="122555" cy="102235"/>
          </a:xfrm>
          <a:custGeom>
            <a:avLst/>
            <a:gdLst/>
            <a:ahLst/>
            <a:cxnLst/>
            <a:rect l="l" t="t" r="r" b="b"/>
            <a:pathLst>
              <a:path w="122554" h="102234">
                <a:moveTo>
                  <a:pt x="122359" y="0"/>
                </a:moveTo>
                <a:lnTo>
                  <a:pt x="81568" y="101952"/>
                </a:lnTo>
                <a:lnTo>
                  <a:pt x="0" y="10189"/>
                </a:lnTo>
                <a:lnTo>
                  <a:pt x="1223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001047" y="1535504"/>
            <a:ext cx="118745" cy="92075"/>
          </a:xfrm>
          <a:custGeom>
            <a:avLst/>
            <a:gdLst/>
            <a:ahLst/>
            <a:cxnLst/>
            <a:rect l="l" t="t" r="r" b="b"/>
            <a:pathLst>
              <a:path w="118745" h="92075">
                <a:moveTo>
                  <a:pt x="36699" y="0"/>
                </a:moveTo>
                <a:lnTo>
                  <a:pt x="118271" y="91760"/>
                </a:lnTo>
                <a:lnTo>
                  <a:pt x="0" y="91760"/>
                </a:lnTo>
                <a:lnTo>
                  <a:pt x="366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598678" y="1534785"/>
            <a:ext cx="139700" cy="55880"/>
          </a:xfrm>
          <a:custGeom>
            <a:avLst/>
            <a:gdLst/>
            <a:ahLst/>
            <a:cxnLst/>
            <a:rect l="l" t="t" r="r" b="b"/>
            <a:pathLst>
              <a:path w="139700" h="55880">
                <a:moveTo>
                  <a:pt x="0" y="55777"/>
                </a:moveTo>
                <a:lnTo>
                  <a:pt x="139466" y="0"/>
                </a:lnTo>
              </a:path>
            </a:pathLst>
          </a:custGeom>
          <a:ln w="2196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707548" y="1487889"/>
            <a:ext cx="122555" cy="102235"/>
          </a:xfrm>
          <a:custGeom>
            <a:avLst/>
            <a:gdLst/>
            <a:ahLst/>
            <a:cxnLst/>
            <a:rect l="l" t="t" r="r" b="b"/>
            <a:pathLst>
              <a:path w="122554" h="102234">
                <a:moveTo>
                  <a:pt x="0" y="0"/>
                </a:moveTo>
                <a:lnTo>
                  <a:pt x="40791" y="101952"/>
                </a:lnTo>
                <a:lnTo>
                  <a:pt x="122359" y="1018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7506906" y="1535504"/>
            <a:ext cx="118745" cy="92075"/>
          </a:xfrm>
          <a:custGeom>
            <a:avLst/>
            <a:gdLst/>
            <a:ahLst/>
            <a:cxnLst/>
            <a:rect l="l" t="t" r="r" b="b"/>
            <a:pathLst>
              <a:path w="118745" h="92075">
                <a:moveTo>
                  <a:pt x="81572" y="0"/>
                </a:moveTo>
                <a:lnTo>
                  <a:pt x="0" y="91760"/>
                </a:lnTo>
                <a:lnTo>
                  <a:pt x="118271" y="91760"/>
                </a:lnTo>
                <a:lnTo>
                  <a:pt x="815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623303" y="4823778"/>
            <a:ext cx="299720" cy="299085"/>
          </a:xfrm>
          <a:custGeom>
            <a:avLst/>
            <a:gdLst/>
            <a:ahLst/>
            <a:cxnLst/>
            <a:rect l="l" t="t" r="r" b="b"/>
            <a:pathLst>
              <a:path w="299719" h="299085">
                <a:moveTo>
                  <a:pt x="163174" y="298806"/>
                </a:moveTo>
                <a:lnTo>
                  <a:pt x="116450" y="293386"/>
                </a:lnTo>
                <a:lnTo>
                  <a:pt x="76007" y="277579"/>
                </a:lnTo>
                <a:lnTo>
                  <a:pt x="43002" y="252962"/>
                </a:lnTo>
                <a:lnTo>
                  <a:pt x="18591" y="221115"/>
                </a:lnTo>
                <a:lnTo>
                  <a:pt x="3932" y="183615"/>
                </a:lnTo>
                <a:lnTo>
                  <a:pt x="0" y="149525"/>
                </a:lnTo>
                <a:lnTo>
                  <a:pt x="711" y="134826"/>
                </a:lnTo>
                <a:lnTo>
                  <a:pt x="10856" y="93418"/>
                </a:lnTo>
                <a:lnTo>
                  <a:pt x="31620" y="57439"/>
                </a:lnTo>
                <a:lnTo>
                  <a:pt x="61212" y="28681"/>
                </a:lnTo>
                <a:lnTo>
                  <a:pt x="97839" y="8937"/>
                </a:lnTo>
                <a:lnTo>
                  <a:pt x="139708" y="0"/>
                </a:lnTo>
                <a:lnTo>
                  <a:pt x="155572" y="608"/>
                </a:lnTo>
                <a:lnTo>
                  <a:pt x="199571" y="9961"/>
                </a:lnTo>
                <a:lnTo>
                  <a:pt x="237172" y="29341"/>
                </a:lnTo>
                <a:lnTo>
                  <a:pt x="267081" y="57124"/>
                </a:lnTo>
                <a:lnTo>
                  <a:pt x="288002" y="91684"/>
                </a:lnTo>
                <a:lnTo>
                  <a:pt x="298638" y="131396"/>
                </a:lnTo>
                <a:lnTo>
                  <a:pt x="299675" y="145498"/>
                </a:lnTo>
                <a:lnTo>
                  <a:pt x="298991" y="160674"/>
                </a:lnTo>
                <a:lnTo>
                  <a:pt x="289130" y="203136"/>
                </a:lnTo>
                <a:lnTo>
                  <a:pt x="268896" y="239766"/>
                </a:lnTo>
                <a:lnTo>
                  <a:pt x="240010" y="268978"/>
                </a:lnTo>
                <a:lnTo>
                  <a:pt x="204195" y="289187"/>
                </a:lnTo>
                <a:lnTo>
                  <a:pt x="163174" y="29880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623303" y="4823778"/>
            <a:ext cx="299720" cy="299085"/>
          </a:xfrm>
          <a:custGeom>
            <a:avLst/>
            <a:gdLst/>
            <a:ahLst/>
            <a:cxnLst/>
            <a:rect l="l" t="t" r="r" b="b"/>
            <a:pathLst>
              <a:path w="299719" h="299085">
                <a:moveTo>
                  <a:pt x="0" y="149525"/>
                </a:moveTo>
                <a:lnTo>
                  <a:pt x="6206" y="106706"/>
                </a:lnTo>
                <a:lnTo>
                  <a:pt x="23629" y="68718"/>
                </a:lnTo>
                <a:lnTo>
                  <a:pt x="50478" y="37354"/>
                </a:lnTo>
                <a:lnTo>
                  <a:pt x="84959" y="14407"/>
                </a:lnTo>
                <a:lnTo>
                  <a:pt x="125280" y="1667"/>
                </a:lnTo>
                <a:lnTo>
                  <a:pt x="139708" y="0"/>
                </a:lnTo>
                <a:lnTo>
                  <a:pt x="155572" y="608"/>
                </a:lnTo>
                <a:lnTo>
                  <a:pt x="199571" y="9961"/>
                </a:lnTo>
                <a:lnTo>
                  <a:pt x="237172" y="29341"/>
                </a:lnTo>
                <a:lnTo>
                  <a:pt x="267081" y="57124"/>
                </a:lnTo>
                <a:lnTo>
                  <a:pt x="288002" y="91684"/>
                </a:lnTo>
                <a:lnTo>
                  <a:pt x="298638" y="131396"/>
                </a:lnTo>
                <a:lnTo>
                  <a:pt x="299675" y="145498"/>
                </a:lnTo>
                <a:lnTo>
                  <a:pt x="298991" y="160674"/>
                </a:lnTo>
                <a:lnTo>
                  <a:pt x="289130" y="203136"/>
                </a:lnTo>
                <a:lnTo>
                  <a:pt x="268896" y="239766"/>
                </a:lnTo>
                <a:lnTo>
                  <a:pt x="240010" y="268978"/>
                </a:lnTo>
                <a:lnTo>
                  <a:pt x="204195" y="289187"/>
                </a:lnTo>
                <a:lnTo>
                  <a:pt x="163174" y="298806"/>
                </a:lnTo>
                <a:lnTo>
                  <a:pt x="146973" y="298251"/>
                </a:lnTo>
                <a:lnTo>
                  <a:pt x="102214" y="289193"/>
                </a:lnTo>
                <a:lnTo>
                  <a:pt x="64122" y="270274"/>
                </a:lnTo>
                <a:lnTo>
                  <a:pt x="33853" y="243072"/>
                </a:lnTo>
                <a:lnTo>
                  <a:pt x="12564" y="209165"/>
                </a:lnTo>
                <a:lnTo>
                  <a:pt x="1413" y="170132"/>
                </a:lnTo>
                <a:lnTo>
                  <a:pt x="0" y="149525"/>
                </a:lnTo>
                <a:close/>
              </a:path>
            </a:pathLst>
          </a:custGeom>
          <a:ln w="167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2724081" y="4903205"/>
            <a:ext cx="9779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643902" y="4702411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89" h="300989">
                <a:moveTo>
                  <a:pt x="151978" y="300602"/>
                </a:moveTo>
                <a:lnTo>
                  <a:pt x="108696" y="294483"/>
                </a:lnTo>
                <a:lnTo>
                  <a:pt x="70391" y="277287"/>
                </a:lnTo>
                <a:lnTo>
                  <a:pt x="38765" y="250764"/>
                </a:lnTo>
                <a:lnTo>
                  <a:pt x="15518" y="216667"/>
                </a:lnTo>
                <a:lnTo>
                  <a:pt x="2353" y="176746"/>
                </a:lnTo>
                <a:lnTo>
                  <a:pt x="0" y="150099"/>
                </a:lnTo>
                <a:lnTo>
                  <a:pt x="708" y="135399"/>
                </a:lnTo>
                <a:lnTo>
                  <a:pt x="10812" y="93974"/>
                </a:lnTo>
                <a:lnTo>
                  <a:pt x="31501" y="57945"/>
                </a:lnTo>
                <a:lnTo>
                  <a:pt x="60997" y="29088"/>
                </a:lnTo>
                <a:lnTo>
                  <a:pt x="97523" y="9180"/>
                </a:lnTo>
                <a:lnTo>
                  <a:pt x="139302" y="0"/>
                </a:lnTo>
                <a:lnTo>
                  <a:pt x="155276" y="589"/>
                </a:lnTo>
                <a:lnTo>
                  <a:pt x="199540" y="9813"/>
                </a:lnTo>
                <a:lnTo>
                  <a:pt x="237355" y="28976"/>
                </a:lnTo>
                <a:lnTo>
                  <a:pt x="267480" y="56484"/>
                </a:lnTo>
                <a:lnTo>
                  <a:pt x="288676" y="90739"/>
                </a:lnTo>
                <a:lnTo>
                  <a:pt x="299703" y="130146"/>
                </a:lnTo>
                <a:lnTo>
                  <a:pt x="300904" y="144150"/>
                </a:lnTo>
                <a:lnTo>
                  <a:pt x="300242" y="159545"/>
                </a:lnTo>
                <a:lnTo>
                  <a:pt x="290568" y="202510"/>
                </a:lnTo>
                <a:lnTo>
                  <a:pt x="270666" y="239497"/>
                </a:lnTo>
                <a:lnTo>
                  <a:pt x="242211" y="269025"/>
                </a:lnTo>
                <a:lnTo>
                  <a:pt x="206881" y="289614"/>
                </a:lnTo>
                <a:lnTo>
                  <a:pt x="166353" y="299783"/>
                </a:lnTo>
                <a:lnTo>
                  <a:pt x="151978" y="30060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643902" y="4702411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89" h="300989">
                <a:moveTo>
                  <a:pt x="0" y="150099"/>
                </a:moveTo>
                <a:lnTo>
                  <a:pt x="6180" y="107271"/>
                </a:lnTo>
                <a:lnTo>
                  <a:pt x="23538" y="69246"/>
                </a:lnTo>
                <a:lnTo>
                  <a:pt x="50296" y="37800"/>
                </a:lnTo>
                <a:lnTo>
                  <a:pt x="84676" y="14712"/>
                </a:lnTo>
                <a:lnTo>
                  <a:pt x="124901" y="1758"/>
                </a:lnTo>
                <a:lnTo>
                  <a:pt x="139302" y="0"/>
                </a:lnTo>
                <a:lnTo>
                  <a:pt x="155276" y="589"/>
                </a:lnTo>
                <a:lnTo>
                  <a:pt x="199540" y="9813"/>
                </a:lnTo>
                <a:lnTo>
                  <a:pt x="237355" y="28976"/>
                </a:lnTo>
                <a:lnTo>
                  <a:pt x="267480" y="56484"/>
                </a:lnTo>
                <a:lnTo>
                  <a:pt x="288676" y="90739"/>
                </a:lnTo>
                <a:lnTo>
                  <a:pt x="299703" y="130146"/>
                </a:lnTo>
                <a:lnTo>
                  <a:pt x="300904" y="144150"/>
                </a:lnTo>
                <a:lnTo>
                  <a:pt x="300242" y="159545"/>
                </a:lnTo>
                <a:lnTo>
                  <a:pt x="290568" y="202510"/>
                </a:lnTo>
                <a:lnTo>
                  <a:pt x="270666" y="239497"/>
                </a:lnTo>
                <a:lnTo>
                  <a:pt x="242211" y="269025"/>
                </a:lnTo>
                <a:lnTo>
                  <a:pt x="206881" y="289614"/>
                </a:lnTo>
                <a:lnTo>
                  <a:pt x="166353" y="299783"/>
                </a:lnTo>
                <a:lnTo>
                  <a:pt x="151978" y="300602"/>
                </a:lnTo>
                <a:lnTo>
                  <a:pt x="137103" y="299901"/>
                </a:lnTo>
                <a:lnTo>
                  <a:pt x="95291" y="289895"/>
                </a:lnTo>
                <a:lnTo>
                  <a:pt x="59023" y="269395"/>
                </a:lnTo>
                <a:lnTo>
                  <a:pt x="30001" y="240153"/>
                </a:lnTo>
                <a:lnTo>
                  <a:pt x="9926" y="203920"/>
                </a:lnTo>
                <a:lnTo>
                  <a:pt x="499" y="162448"/>
                </a:lnTo>
                <a:lnTo>
                  <a:pt x="0" y="150099"/>
                </a:lnTo>
                <a:close/>
              </a:path>
            </a:pathLst>
          </a:custGeom>
          <a:ln w="167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5745379" y="4782088"/>
            <a:ext cx="9779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795085" y="2123731"/>
            <a:ext cx="299720" cy="300990"/>
          </a:xfrm>
          <a:custGeom>
            <a:avLst/>
            <a:gdLst/>
            <a:ahLst/>
            <a:cxnLst/>
            <a:rect l="l" t="t" r="r" b="b"/>
            <a:pathLst>
              <a:path w="299720" h="300989">
                <a:moveTo>
                  <a:pt x="149980" y="300645"/>
                </a:moveTo>
                <a:lnTo>
                  <a:pt x="107212" y="294443"/>
                </a:lnTo>
                <a:lnTo>
                  <a:pt x="69265" y="277028"/>
                </a:lnTo>
                <a:lnTo>
                  <a:pt x="37914" y="250186"/>
                </a:lnTo>
                <a:lnTo>
                  <a:pt x="14933" y="215703"/>
                </a:lnTo>
                <a:lnTo>
                  <a:pt x="2097" y="175368"/>
                </a:lnTo>
                <a:lnTo>
                  <a:pt x="0" y="150135"/>
                </a:lnTo>
                <a:lnTo>
                  <a:pt x="708" y="135404"/>
                </a:lnTo>
                <a:lnTo>
                  <a:pt x="10811" y="93899"/>
                </a:lnTo>
                <a:lnTo>
                  <a:pt x="31492" y="57817"/>
                </a:lnTo>
                <a:lnTo>
                  <a:pt x="60972" y="28948"/>
                </a:lnTo>
                <a:lnTo>
                  <a:pt x="97470" y="9079"/>
                </a:lnTo>
                <a:lnTo>
                  <a:pt x="139204" y="0"/>
                </a:lnTo>
                <a:lnTo>
                  <a:pt x="155091" y="600"/>
                </a:lnTo>
                <a:lnTo>
                  <a:pt x="199134" y="9911"/>
                </a:lnTo>
                <a:lnTo>
                  <a:pt x="236765" y="29229"/>
                </a:lnTo>
                <a:lnTo>
                  <a:pt x="266719" y="56940"/>
                </a:lnTo>
                <a:lnTo>
                  <a:pt x="287730" y="91429"/>
                </a:lnTo>
                <a:lnTo>
                  <a:pt x="298534" y="131082"/>
                </a:lnTo>
                <a:lnTo>
                  <a:pt x="299648" y="145168"/>
                </a:lnTo>
                <a:lnTo>
                  <a:pt x="298976" y="160482"/>
                </a:lnTo>
                <a:lnTo>
                  <a:pt x="289227" y="203278"/>
                </a:lnTo>
                <a:lnTo>
                  <a:pt x="269200" y="240159"/>
                </a:lnTo>
                <a:lnTo>
                  <a:pt x="240590" y="269589"/>
                </a:lnTo>
                <a:lnTo>
                  <a:pt x="205092" y="290030"/>
                </a:lnTo>
                <a:lnTo>
                  <a:pt x="164403" y="299945"/>
                </a:lnTo>
                <a:lnTo>
                  <a:pt x="149980" y="30064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795085" y="2123731"/>
            <a:ext cx="299720" cy="300990"/>
          </a:xfrm>
          <a:custGeom>
            <a:avLst/>
            <a:gdLst/>
            <a:ahLst/>
            <a:cxnLst/>
            <a:rect l="l" t="t" r="r" b="b"/>
            <a:pathLst>
              <a:path w="299720" h="300989">
                <a:moveTo>
                  <a:pt x="0" y="150135"/>
                </a:moveTo>
                <a:lnTo>
                  <a:pt x="6180" y="107219"/>
                </a:lnTo>
                <a:lnTo>
                  <a:pt x="23533" y="69131"/>
                </a:lnTo>
                <a:lnTo>
                  <a:pt x="50278" y="37659"/>
                </a:lnTo>
                <a:lnTo>
                  <a:pt x="84634" y="14591"/>
                </a:lnTo>
                <a:lnTo>
                  <a:pt x="124821" y="1717"/>
                </a:lnTo>
                <a:lnTo>
                  <a:pt x="139204" y="0"/>
                </a:lnTo>
                <a:lnTo>
                  <a:pt x="155091" y="600"/>
                </a:lnTo>
                <a:lnTo>
                  <a:pt x="199134" y="9911"/>
                </a:lnTo>
                <a:lnTo>
                  <a:pt x="236765" y="29229"/>
                </a:lnTo>
                <a:lnTo>
                  <a:pt x="266719" y="56940"/>
                </a:lnTo>
                <a:lnTo>
                  <a:pt x="287730" y="91429"/>
                </a:lnTo>
                <a:lnTo>
                  <a:pt x="298534" y="131082"/>
                </a:lnTo>
                <a:lnTo>
                  <a:pt x="299648" y="145168"/>
                </a:lnTo>
                <a:lnTo>
                  <a:pt x="298976" y="160482"/>
                </a:lnTo>
                <a:lnTo>
                  <a:pt x="289227" y="203278"/>
                </a:lnTo>
                <a:lnTo>
                  <a:pt x="269200" y="240159"/>
                </a:lnTo>
                <a:lnTo>
                  <a:pt x="240590" y="269589"/>
                </a:lnTo>
                <a:lnTo>
                  <a:pt x="205092" y="290030"/>
                </a:lnTo>
                <a:lnTo>
                  <a:pt x="164403" y="299945"/>
                </a:lnTo>
                <a:lnTo>
                  <a:pt x="149980" y="300645"/>
                </a:lnTo>
                <a:lnTo>
                  <a:pt x="135298" y="299934"/>
                </a:lnTo>
                <a:lnTo>
                  <a:pt x="93940" y="289795"/>
                </a:lnTo>
                <a:lnTo>
                  <a:pt x="57994" y="269039"/>
                </a:lnTo>
                <a:lnTo>
                  <a:pt x="29236" y="239452"/>
                </a:lnTo>
                <a:lnTo>
                  <a:pt x="9439" y="202820"/>
                </a:lnTo>
                <a:lnTo>
                  <a:pt x="379" y="160931"/>
                </a:lnTo>
                <a:lnTo>
                  <a:pt x="0" y="150135"/>
                </a:lnTo>
                <a:close/>
              </a:path>
            </a:pathLst>
          </a:custGeom>
          <a:ln w="167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4896185" y="2203660"/>
            <a:ext cx="9779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536621" y="1895064"/>
            <a:ext cx="299720" cy="300990"/>
          </a:xfrm>
          <a:custGeom>
            <a:avLst/>
            <a:gdLst/>
            <a:ahLst/>
            <a:cxnLst/>
            <a:rect l="l" t="t" r="r" b="b"/>
            <a:pathLst>
              <a:path w="299720" h="300989">
                <a:moveTo>
                  <a:pt x="149980" y="300645"/>
                </a:moveTo>
                <a:lnTo>
                  <a:pt x="107212" y="294443"/>
                </a:lnTo>
                <a:lnTo>
                  <a:pt x="69265" y="277028"/>
                </a:lnTo>
                <a:lnTo>
                  <a:pt x="37914" y="250186"/>
                </a:lnTo>
                <a:lnTo>
                  <a:pt x="14933" y="215703"/>
                </a:lnTo>
                <a:lnTo>
                  <a:pt x="2097" y="175368"/>
                </a:lnTo>
                <a:lnTo>
                  <a:pt x="0" y="150135"/>
                </a:lnTo>
                <a:lnTo>
                  <a:pt x="708" y="135404"/>
                </a:lnTo>
                <a:lnTo>
                  <a:pt x="10811" y="93899"/>
                </a:lnTo>
                <a:lnTo>
                  <a:pt x="31492" y="57817"/>
                </a:lnTo>
                <a:lnTo>
                  <a:pt x="60972" y="28948"/>
                </a:lnTo>
                <a:lnTo>
                  <a:pt x="97470" y="9079"/>
                </a:lnTo>
                <a:lnTo>
                  <a:pt x="139204" y="0"/>
                </a:lnTo>
                <a:lnTo>
                  <a:pt x="155091" y="600"/>
                </a:lnTo>
                <a:lnTo>
                  <a:pt x="199134" y="9911"/>
                </a:lnTo>
                <a:lnTo>
                  <a:pt x="236765" y="29229"/>
                </a:lnTo>
                <a:lnTo>
                  <a:pt x="266719" y="56940"/>
                </a:lnTo>
                <a:lnTo>
                  <a:pt x="287730" y="91429"/>
                </a:lnTo>
                <a:lnTo>
                  <a:pt x="298534" y="131082"/>
                </a:lnTo>
                <a:lnTo>
                  <a:pt x="299648" y="145168"/>
                </a:lnTo>
                <a:lnTo>
                  <a:pt x="298976" y="160482"/>
                </a:lnTo>
                <a:lnTo>
                  <a:pt x="289227" y="203278"/>
                </a:lnTo>
                <a:lnTo>
                  <a:pt x="269200" y="240159"/>
                </a:lnTo>
                <a:lnTo>
                  <a:pt x="240590" y="269589"/>
                </a:lnTo>
                <a:lnTo>
                  <a:pt x="205092" y="290030"/>
                </a:lnTo>
                <a:lnTo>
                  <a:pt x="164403" y="299945"/>
                </a:lnTo>
                <a:lnTo>
                  <a:pt x="149980" y="30064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536621" y="1895064"/>
            <a:ext cx="299720" cy="300990"/>
          </a:xfrm>
          <a:custGeom>
            <a:avLst/>
            <a:gdLst/>
            <a:ahLst/>
            <a:cxnLst/>
            <a:rect l="l" t="t" r="r" b="b"/>
            <a:pathLst>
              <a:path w="299720" h="300989">
                <a:moveTo>
                  <a:pt x="0" y="150135"/>
                </a:moveTo>
                <a:lnTo>
                  <a:pt x="6180" y="107219"/>
                </a:lnTo>
                <a:lnTo>
                  <a:pt x="23533" y="69131"/>
                </a:lnTo>
                <a:lnTo>
                  <a:pt x="50278" y="37659"/>
                </a:lnTo>
                <a:lnTo>
                  <a:pt x="84634" y="14591"/>
                </a:lnTo>
                <a:lnTo>
                  <a:pt x="124821" y="1717"/>
                </a:lnTo>
                <a:lnTo>
                  <a:pt x="139204" y="0"/>
                </a:lnTo>
                <a:lnTo>
                  <a:pt x="155091" y="600"/>
                </a:lnTo>
                <a:lnTo>
                  <a:pt x="199134" y="9911"/>
                </a:lnTo>
                <a:lnTo>
                  <a:pt x="236765" y="29229"/>
                </a:lnTo>
                <a:lnTo>
                  <a:pt x="266719" y="56940"/>
                </a:lnTo>
                <a:lnTo>
                  <a:pt x="287730" y="91429"/>
                </a:lnTo>
                <a:lnTo>
                  <a:pt x="298534" y="131082"/>
                </a:lnTo>
                <a:lnTo>
                  <a:pt x="299648" y="145168"/>
                </a:lnTo>
                <a:lnTo>
                  <a:pt x="298976" y="160482"/>
                </a:lnTo>
                <a:lnTo>
                  <a:pt x="289227" y="203278"/>
                </a:lnTo>
                <a:lnTo>
                  <a:pt x="269200" y="240159"/>
                </a:lnTo>
                <a:lnTo>
                  <a:pt x="240590" y="269589"/>
                </a:lnTo>
                <a:lnTo>
                  <a:pt x="205092" y="290030"/>
                </a:lnTo>
                <a:lnTo>
                  <a:pt x="164403" y="299945"/>
                </a:lnTo>
                <a:lnTo>
                  <a:pt x="149980" y="300645"/>
                </a:lnTo>
                <a:lnTo>
                  <a:pt x="135298" y="299934"/>
                </a:lnTo>
                <a:lnTo>
                  <a:pt x="93940" y="289795"/>
                </a:lnTo>
                <a:lnTo>
                  <a:pt x="57994" y="269039"/>
                </a:lnTo>
                <a:lnTo>
                  <a:pt x="29236" y="239452"/>
                </a:lnTo>
                <a:lnTo>
                  <a:pt x="9439" y="202820"/>
                </a:lnTo>
                <a:lnTo>
                  <a:pt x="379" y="160931"/>
                </a:lnTo>
                <a:lnTo>
                  <a:pt x="0" y="150135"/>
                </a:lnTo>
                <a:close/>
              </a:path>
            </a:pathLst>
          </a:custGeom>
          <a:ln w="167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7637560" y="1974886"/>
            <a:ext cx="9779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726563" y="3485365"/>
            <a:ext cx="298450" cy="300355"/>
          </a:xfrm>
          <a:custGeom>
            <a:avLst/>
            <a:gdLst/>
            <a:ahLst/>
            <a:cxnLst/>
            <a:rect l="l" t="t" r="r" b="b"/>
            <a:pathLst>
              <a:path w="298450" h="300354">
                <a:moveTo>
                  <a:pt x="162450" y="300095"/>
                </a:moveTo>
                <a:lnTo>
                  <a:pt x="115918" y="294647"/>
                </a:lnTo>
                <a:lnTo>
                  <a:pt x="75643" y="278758"/>
                </a:lnTo>
                <a:lnTo>
                  <a:pt x="42778" y="254017"/>
                </a:lnTo>
                <a:lnTo>
                  <a:pt x="18478" y="222009"/>
                </a:lnTo>
                <a:lnTo>
                  <a:pt x="3896" y="184323"/>
                </a:lnTo>
                <a:lnTo>
                  <a:pt x="0" y="150169"/>
                </a:lnTo>
                <a:lnTo>
                  <a:pt x="708" y="135407"/>
                </a:lnTo>
                <a:lnTo>
                  <a:pt x="10809" y="93821"/>
                </a:lnTo>
                <a:lnTo>
                  <a:pt x="31483" y="57687"/>
                </a:lnTo>
                <a:lnTo>
                  <a:pt x="60947" y="28806"/>
                </a:lnTo>
                <a:lnTo>
                  <a:pt x="97415" y="8976"/>
                </a:lnTo>
                <a:lnTo>
                  <a:pt x="139103" y="0"/>
                </a:lnTo>
                <a:lnTo>
                  <a:pt x="154903" y="611"/>
                </a:lnTo>
                <a:lnTo>
                  <a:pt x="198724" y="10009"/>
                </a:lnTo>
                <a:lnTo>
                  <a:pt x="236170" y="29482"/>
                </a:lnTo>
                <a:lnTo>
                  <a:pt x="265952" y="57397"/>
                </a:lnTo>
                <a:lnTo>
                  <a:pt x="286778" y="92121"/>
                </a:lnTo>
                <a:lnTo>
                  <a:pt x="297358" y="132020"/>
                </a:lnTo>
                <a:lnTo>
                  <a:pt x="298385" y="146187"/>
                </a:lnTo>
                <a:lnTo>
                  <a:pt x="297703" y="161419"/>
                </a:lnTo>
                <a:lnTo>
                  <a:pt x="287883" y="204044"/>
                </a:lnTo>
                <a:lnTo>
                  <a:pt x="267732" y="240819"/>
                </a:lnTo>
                <a:lnTo>
                  <a:pt x="238965" y="270149"/>
                </a:lnTo>
                <a:lnTo>
                  <a:pt x="203300" y="290440"/>
                </a:lnTo>
                <a:lnTo>
                  <a:pt x="162450" y="30009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726563" y="3485365"/>
            <a:ext cx="298450" cy="300355"/>
          </a:xfrm>
          <a:custGeom>
            <a:avLst/>
            <a:gdLst/>
            <a:ahLst/>
            <a:cxnLst/>
            <a:rect l="l" t="t" r="r" b="b"/>
            <a:pathLst>
              <a:path w="298450" h="300354">
                <a:moveTo>
                  <a:pt x="0" y="150169"/>
                </a:moveTo>
                <a:lnTo>
                  <a:pt x="6179" y="107166"/>
                </a:lnTo>
                <a:lnTo>
                  <a:pt x="23527" y="69015"/>
                </a:lnTo>
                <a:lnTo>
                  <a:pt x="50259" y="37516"/>
                </a:lnTo>
                <a:lnTo>
                  <a:pt x="84591" y="14469"/>
                </a:lnTo>
                <a:lnTo>
                  <a:pt x="124738" y="1675"/>
                </a:lnTo>
                <a:lnTo>
                  <a:pt x="139103" y="0"/>
                </a:lnTo>
                <a:lnTo>
                  <a:pt x="154903" y="611"/>
                </a:lnTo>
                <a:lnTo>
                  <a:pt x="198724" y="10009"/>
                </a:lnTo>
                <a:lnTo>
                  <a:pt x="236170" y="29482"/>
                </a:lnTo>
                <a:lnTo>
                  <a:pt x="265952" y="57397"/>
                </a:lnTo>
                <a:lnTo>
                  <a:pt x="286778" y="92121"/>
                </a:lnTo>
                <a:lnTo>
                  <a:pt x="297358" y="132020"/>
                </a:lnTo>
                <a:lnTo>
                  <a:pt x="298385" y="146187"/>
                </a:lnTo>
                <a:lnTo>
                  <a:pt x="297703" y="161419"/>
                </a:lnTo>
                <a:lnTo>
                  <a:pt x="287883" y="204044"/>
                </a:lnTo>
                <a:lnTo>
                  <a:pt x="267732" y="240819"/>
                </a:lnTo>
                <a:lnTo>
                  <a:pt x="238965" y="270149"/>
                </a:lnTo>
                <a:lnTo>
                  <a:pt x="203300" y="290440"/>
                </a:lnTo>
                <a:lnTo>
                  <a:pt x="162450" y="300095"/>
                </a:lnTo>
                <a:lnTo>
                  <a:pt x="146315" y="299537"/>
                </a:lnTo>
                <a:lnTo>
                  <a:pt x="101741" y="290432"/>
                </a:lnTo>
                <a:lnTo>
                  <a:pt x="63808" y="271416"/>
                </a:lnTo>
                <a:lnTo>
                  <a:pt x="33669" y="244077"/>
                </a:lnTo>
                <a:lnTo>
                  <a:pt x="12480" y="210000"/>
                </a:lnTo>
                <a:lnTo>
                  <a:pt x="1394" y="170774"/>
                </a:lnTo>
                <a:lnTo>
                  <a:pt x="0" y="150169"/>
                </a:lnTo>
                <a:close/>
              </a:path>
            </a:pathLst>
          </a:custGeom>
          <a:ln w="167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6826721" y="3564870"/>
            <a:ext cx="9779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543202" y="3547447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89" h="300989">
                <a:moveTo>
                  <a:pt x="151978" y="300602"/>
                </a:moveTo>
                <a:lnTo>
                  <a:pt x="108696" y="294483"/>
                </a:lnTo>
                <a:lnTo>
                  <a:pt x="70391" y="277287"/>
                </a:lnTo>
                <a:lnTo>
                  <a:pt x="38765" y="250764"/>
                </a:lnTo>
                <a:lnTo>
                  <a:pt x="15518" y="216667"/>
                </a:lnTo>
                <a:lnTo>
                  <a:pt x="2353" y="176746"/>
                </a:lnTo>
                <a:lnTo>
                  <a:pt x="0" y="150099"/>
                </a:lnTo>
                <a:lnTo>
                  <a:pt x="708" y="135399"/>
                </a:lnTo>
                <a:lnTo>
                  <a:pt x="10812" y="93974"/>
                </a:lnTo>
                <a:lnTo>
                  <a:pt x="31501" y="57945"/>
                </a:lnTo>
                <a:lnTo>
                  <a:pt x="60997" y="29088"/>
                </a:lnTo>
                <a:lnTo>
                  <a:pt x="97523" y="9180"/>
                </a:lnTo>
                <a:lnTo>
                  <a:pt x="139302" y="0"/>
                </a:lnTo>
                <a:lnTo>
                  <a:pt x="155276" y="589"/>
                </a:lnTo>
                <a:lnTo>
                  <a:pt x="199540" y="9813"/>
                </a:lnTo>
                <a:lnTo>
                  <a:pt x="237355" y="28976"/>
                </a:lnTo>
                <a:lnTo>
                  <a:pt x="267480" y="56484"/>
                </a:lnTo>
                <a:lnTo>
                  <a:pt x="288676" y="90739"/>
                </a:lnTo>
                <a:lnTo>
                  <a:pt x="299703" y="130146"/>
                </a:lnTo>
                <a:lnTo>
                  <a:pt x="300904" y="144150"/>
                </a:lnTo>
                <a:lnTo>
                  <a:pt x="300242" y="159545"/>
                </a:lnTo>
                <a:lnTo>
                  <a:pt x="290568" y="202510"/>
                </a:lnTo>
                <a:lnTo>
                  <a:pt x="270666" y="239497"/>
                </a:lnTo>
                <a:lnTo>
                  <a:pt x="242211" y="269025"/>
                </a:lnTo>
                <a:lnTo>
                  <a:pt x="206881" y="289614"/>
                </a:lnTo>
                <a:lnTo>
                  <a:pt x="166353" y="299783"/>
                </a:lnTo>
                <a:lnTo>
                  <a:pt x="151978" y="30060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543202" y="3547447"/>
            <a:ext cx="300990" cy="300990"/>
          </a:xfrm>
          <a:custGeom>
            <a:avLst/>
            <a:gdLst/>
            <a:ahLst/>
            <a:cxnLst/>
            <a:rect l="l" t="t" r="r" b="b"/>
            <a:pathLst>
              <a:path w="300989" h="300989">
                <a:moveTo>
                  <a:pt x="0" y="150099"/>
                </a:moveTo>
                <a:lnTo>
                  <a:pt x="6180" y="107271"/>
                </a:lnTo>
                <a:lnTo>
                  <a:pt x="23538" y="69246"/>
                </a:lnTo>
                <a:lnTo>
                  <a:pt x="50296" y="37800"/>
                </a:lnTo>
                <a:lnTo>
                  <a:pt x="84676" y="14712"/>
                </a:lnTo>
                <a:lnTo>
                  <a:pt x="124901" y="1758"/>
                </a:lnTo>
                <a:lnTo>
                  <a:pt x="139302" y="0"/>
                </a:lnTo>
                <a:lnTo>
                  <a:pt x="155276" y="589"/>
                </a:lnTo>
                <a:lnTo>
                  <a:pt x="199540" y="9813"/>
                </a:lnTo>
                <a:lnTo>
                  <a:pt x="237355" y="28976"/>
                </a:lnTo>
                <a:lnTo>
                  <a:pt x="267480" y="56484"/>
                </a:lnTo>
                <a:lnTo>
                  <a:pt x="288676" y="90739"/>
                </a:lnTo>
                <a:lnTo>
                  <a:pt x="299703" y="130146"/>
                </a:lnTo>
                <a:lnTo>
                  <a:pt x="300904" y="144150"/>
                </a:lnTo>
                <a:lnTo>
                  <a:pt x="300242" y="159545"/>
                </a:lnTo>
                <a:lnTo>
                  <a:pt x="290568" y="202510"/>
                </a:lnTo>
                <a:lnTo>
                  <a:pt x="270666" y="239497"/>
                </a:lnTo>
                <a:lnTo>
                  <a:pt x="242211" y="269025"/>
                </a:lnTo>
                <a:lnTo>
                  <a:pt x="206881" y="289614"/>
                </a:lnTo>
                <a:lnTo>
                  <a:pt x="166353" y="299783"/>
                </a:lnTo>
                <a:lnTo>
                  <a:pt x="151978" y="300602"/>
                </a:lnTo>
                <a:lnTo>
                  <a:pt x="137103" y="299901"/>
                </a:lnTo>
                <a:lnTo>
                  <a:pt x="95291" y="289895"/>
                </a:lnTo>
                <a:lnTo>
                  <a:pt x="59023" y="269395"/>
                </a:lnTo>
                <a:lnTo>
                  <a:pt x="30001" y="240153"/>
                </a:lnTo>
                <a:lnTo>
                  <a:pt x="9926" y="203920"/>
                </a:lnTo>
                <a:lnTo>
                  <a:pt x="499" y="162448"/>
                </a:lnTo>
                <a:lnTo>
                  <a:pt x="0" y="150099"/>
                </a:lnTo>
                <a:close/>
              </a:path>
            </a:pathLst>
          </a:custGeom>
          <a:ln w="167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2644679" y="3627448"/>
            <a:ext cx="9779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628374" y="4954260"/>
            <a:ext cx="299720" cy="299085"/>
          </a:xfrm>
          <a:custGeom>
            <a:avLst/>
            <a:gdLst/>
            <a:ahLst/>
            <a:cxnLst/>
            <a:rect l="l" t="t" r="r" b="b"/>
            <a:pathLst>
              <a:path w="299720" h="299085">
                <a:moveTo>
                  <a:pt x="163174" y="298806"/>
                </a:moveTo>
                <a:lnTo>
                  <a:pt x="116450" y="293386"/>
                </a:lnTo>
                <a:lnTo>
                  <a:pt x="76007" y="277579"/>
                </a:lnTo>
                <a:lnTo>
                  <a:pt x="43002" y="252962"/>
                </a:lnTo>
                <a:lnTo>
                  <a:pt x="18591" y="221115"/>
                </a:lnTo>
                <a:lnTo>
                  <a:pt x="3932" y="183615"/>
                </a:lnTo>
                <a:lnTo>
                  <a:pt x="0" y="149525"/>
                </a:lnTo>
                <a:lnTo>
                  <a:pt x="711" y="134826"/>
                </a:lnTo>
                <a:lnTo>
                  <a:pt x="10856" y="93418"/>
                </a:lnTo>
                <a:lnTo>
                  <a:pt x="31620" y="57439"/>
                </a:lnTo>
                <a:lnTo>
                  <a:pt x="61212" y="28681"/>
                </a:lnTo>
                <a:lnTo>
                  <a:pt x="97839" y="8937"/>
                </a:lnTo>
                <a:lnTo>
                  <a:pt x="139708" y="0"/>
                </a:lnTo>
                <a:lnTo>
                  <a:pt x="155572" y="608"/>
                </a:lnTo>
                <a:lnTo>
                  <a:pt x="199571" y="9961"/>
                </a:lnTo>
                <a:lnTo>
                  <a:pt x="237172" y="29341"/>
                </a:lnTo>
                <a:lnTo>
                  <a:pt x="267081" y="57124"/>
                </a:lnTo>
                <a:lnTo>
                  <a:pt x="288002" y="91684"/>
                </a:lnTo>
                <a:lnTo>
                  <a:pt x="298638" y="131396"/>
                </a:lnTo>
                <a:lnTo>
                  <a:pt x="299675" y="145498"/>
                </a:lnTo>
                <a:lnTo>
                  <a:pt x="298991" y="160674"/>
                </a:lnTo>
                <a:lnTo>
                  <a:pt x="289130" y="203136"/>
                </a:lnTo>
                <a:lnTo>
                  <a:pt x="268896" y="239766"/>
                </a:lnTo>
                <a:lnTo>
                  <a:pt x="240010" y="268978"/>
                </a:lnTo>
                <a:lnTo>
                  <a:pt x="204195" y="289187"/>
                </a:lnTo>
                <a:lnTo>
                  <a:pt x="163174" y="29880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628374" y="4954260"/>
            <a:ext cx="299720" cy="299085"/>
          </a:xfrm>
          <a:custGeom>
            <a:avLst/>
            <a:gdLst/>
            <a:ahLst/>
            <a:cxnLst/>
            <a:rect l="l" t="t" r="r" b="b"/>
            <a:pathLst>
              <a:path w="299720" h="299085">
                <a:moveTo>
                  <a:pt x="0" y="149525"/>
                </a:moveTo>
                <a:lnTo>
                  <a:pt x="6206" y="106706"/>
                </a:lnTo>
                <a:lnTo>
                  <a:pt x="23629" y="68718"/>
                </a:lnTo>
                <a:lnTo>
                  <a:pt x="50478" y="37354"/>
                </a:lnTo>
                <a:lnTo>
                  <a:pt x="84959" y="14407"/>
                </a:lnTo>
                <a:lnTo>
                  <a:pt x="125280" y="1667"/>
                </a:lnTo>
                <a:lnTo>
                  <a:pt x="139708" y="0"/>
                </a:lnTo>
                <a:lnTo>
                  <a:pt x="155572" y="608"/>
                </a:lnTo>
                <a:lnTo>
                  <a:pt x="199571" y="9961"/>
                </a:lnTo>
                <a:lnTo>
                  <a:pt x="237172" y="29341"/>
                </a:lnTo>
                <a:lnTo>
                  <a:pt x="267081" y="57124"/>
                </a:lnTo>
                <a:lnTo>
                  <a:pt x="288002" y="91684"/>
                </a:lnTo>
                <a:lnTo>
                  <a:pt x="298638" y="131396"/>
                </a:lnTo>
                <a:lnTo>
                  <a:pt x="299675" y="145498"/>
                </a:lnTo>
                <a:lnTo>
                  <a:pt x="298991" y="160674"/>
                </a:lnTo>
                <a:lnTo>
                  <a:pt x="289130" y="203136"/>
                </a:lnTo>
                <a:lnTo>
                  <a:pt x="268896" y="239766"/>
                </a:lnTo>
                <a:lnTo>
                  <a:pt x="240010" y="268978"/>
                </a:lnTo>
                <a:lnTo>
                  <a:pt x="204195" y="289187"/>
                </a:lnTo>
                <a:lnTo>
                  <a:pt x="163174" y="298806"/>
                </a:lnTo>
                <a:lnTo>
                  <a:pt x="146973" y="298251"/>
                </a:lnTo>
                <a:lnTo>
                  <a:pt x="102214" y="289193"/>
                </a:lnTo>
                <a:lnTo>
                  <a:pt x="64122" y="270274"/>
                </a:lnTo>
                <a:lnTo>
                  <a:pt x="33853" y="243072"/>
                </a:lnTo>
                <a:lnTo>
                  <a:pt x="12564" y="209165"/>
                </a:lnTo>
                <a:lnTo>
                  <a:pt x="1413" y="170132"/>
                </a:lnTo>
                <a:lnTo>
                  <a:pt x="0" y="149525"/>
                </a:lnTo>
                <a:close/>
              </a:path>
            </a:pathLst>
          </a:custGeom>
          <a:ln w="1679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6729152" y="5033741"/>
            <a:ext cx="97790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83" name="object 8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Ho</a:t>
            </a:r>
            <a:r>
              <a:rPr dirty="0"/>
              <a:t>w</a:t>
            </a:r>
            <a:r>
              <a:rPr dirty="0" spc="-5"/>
              <a:t> do</a:t>
            </a:r>
            <a:r>
              <a:rPr dirty="0"/>
              <a:t>es it</a:t>
            </a:r>
            <a:r>
              <a:rPr dirty="0" spc="-5"/>
              <a:t> wo</a:t>
            </a:r>
            <a:r>
              <a:rPr dirty="0"/>
              <a:t>rk?</a:t>
            </a:r>
          </a:p>
        </p:txBody>
      </p:sp>
      <p:sp>
        <p:nvSpPr>
          <p:cNvPr id="3" name="object 3"/>
          <p:cNvSpPr/>
          <p:nvPr/>
        </p:nvSpPr>
        <p:spPr>
          <a:xfrm>
            <a:off x="3706311" y="4551468"/>
            <a:ext cx="1622430" cy="713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1966" y="1618855"/>
            <a:ext cx="3014980" cy="367030"/>
          </a:xfrm>
          <a:custGeom>
            <a:avLst/>
            <a:gdLst/>
            <a:ahLst/>
            <a:cxnLst/>
            <a:rect l="l" t="t" r="r" b="b"/>
            <a:pathLst>
              <a:path w="3014979" h="367030">
                <a:moveTo>
                  <a:pt x="0" y="0"/>
                </a:moveTo>
                <a:lnTo>
                  <a:pt x="3014795" y="0"/>
                </a:lnTo>
                <a:lnTo>
                  <a:pt x="2847519" y="366824"/>
                </a:lnTo>
                <a:lnTo>
                  <a:pt x="167275" y="366824"/>
                </a:lnTo>
                <a:lnTo>
                  <a:pt x="0" y="0"/>
                </a:lnTo>
                <a:close/>
              </a:path>
            </a:pathLst>
          </a:custGeom>
          <a:solidFill>
            <a:srgbClr val="3C8C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86328" y="1984365"/>
            <a:ext cx="2675890" cy="365760"/>
          </a:xfrm>
          <a:custGeom>
            <a:avLst/>
            <a:gdLst/>
            <a:ahLst/>
            <a:cxnLst/>
            <a:rect l="l" t="t" r="r" b="b"/>
            <a:pathLst>
              <a:path w="2675890" h="365760">
                <a:moveTo>
                  <a:pt x="0" y="0"/>
                </a:moveTo>
                <a:lnTo>
                  <a:pt x="2675568" y="0"/>
                </a:lnTo>
                <a:lnTo>
                  <a:pt x="2508892" y="365507"/>
                </a:lnTo>
                <a:lnTo>
                  <a:pt x="166675" y="365507"/>
                </a:lnTo>
                <a:lnTo>
                  <a:pt x="0" y="0"/>
                </a:lnTo>
                <a:close/>
              </a:path>
            </a:pathLst>
          </a:custGeom>
          <a:solidFill>
            <a:srgbClr val="1E46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42772" y="2339353"/>
            <a:ext cx="2353945" cy="365760"/>
          </a:xfrm>
          <a:custGeom>
            <a:avLst/>
            <a:gdLst/>
            <a:ahLst/>
            <a:cxnLst/>
            <a:rect l="l" t="t" r="r" b="b"/>
            <a:pathLst>
              <a:path w="2353945" h="365760">
                <a:moveTo>
                  <a:pt x="0" y="0"/>
                </a:moveTo>
                <a:lnTo>
                  <a:pt x="2353461" y="0"/>
                </a:lnTo>
                <a:lnTo>
                  <a:pt x="2186785" y="365509"/>
                </a:lnTo>
                <a:lnTo>
                  <a:pt x="166676" y="365509"/>
                </a:lnTo>
                <a:lnTo>
                  <a:pt x="0" y="0"/>
                </a:lnTo>
                <a:close/>
              </a:path>
            </a:pathLst>
          </a:custGeom>
          <a:solidFill>
            <a:srgbClr val="3C8C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09763" y="2696975"/>
            <a:ext cx="2021205" cy="364490"/>
          </a:xfrm>
          <a:custGeom>
            <a:avLst/>
            <a:gdLst/>
            <a:ahLst/>
            <a:cxnLst/>
            <a:rect l="l" t="t" r="r" b="b"/>
            <a:pathLst>
              <a:path w="2021204" h="364489">
                <a:moveTo>
                  <a:pt x="0" y="0"/>
                </a:moveTo>
                <a:lnTo>
                  <a:pt x="2020808" y="0"/>
                </a:lnTo>
                <a:lnTo>
                  <a:pt x="1854732" y="364192"/>
                </a:lnTo>
                <a:lnTo>
                  <a:pt x="166075" y="364192"/>
                </a:lnTo>
                <a:lnTo>
                  <a:pt x="0" y="0"/>
                </a:lnTo>
                <a:close/>
              </a:path>
            </a:pathLst>
          </a:custGeom>
          <a:solidFill>
            <a:srgbClr val="1E46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75411" y="3053277"/>
            <a:ext cx="1689735" cy="365760"/>
          </a:xfrm>
          <a:custGeom>
            <a:avLst/>
            <a:gdLst/>
            <a:ahLst/>
            <a:cxnLst/>
            <a:rect l="l" t="t" r="r" b="b"/>
            <a:pathLst>
              <a:path w="1689735" h="365760">
                <a:moveTo>
                  <a:pt x="0" y="0"/>
                </a:moveTo>
                <a:lnTo>
                  <a:pt x="1689497" y="0"/>
                </a:lnTo>
                <a:lnTo>
                  <a:pt x="1522821" y="365509"/>
                </a:lnTo>
                <a:lnTo>
                  <a:pt x="166676" y="365509"/>
                </a:lnTo>
                <a:lnTo>
                  <a:pt x="0" y="0"/>
                </a:lnTo>
                <a:close/>
              </a:path>
            </a:pathLst>
          </a:custGeom>
          <a:solidFill>
            <a:srgbClr val="3C8C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19334" y="1804495"/>
            <a:ext cx="1881505" cy="2181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Ci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t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ie</a:t>
            </a:r>
            <a:r>
              <a:rPr dirty="0" sz="2050" spc="10">
                <a:solidFill>
                  <a:srgbClr val="0C1C1D"/>
                </a:solidFill>
                <a:latin typeface="Arial"/>
                <a:cs typeface="Arial"/>
              </a:rPr>
              <a:t>s</a:t>
            </a:r>
            <a:r>
              <a:rPr dirty="0" sz="2050" spc="2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and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st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a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t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e</a:t>
            </a:r>
            <a:r>
              <a:rPr dirty="0" sz="2050" spc="10">
                <a:solidFill>
                  <a:srgbClr val="0C1C1D"/>
                </a:solidFill>
                <a:latin typeface="Arial"/>
                <a:cs typeface="Arial"/>
              </a:rPr>
              <a:t>s</a:t>
            </a:r>
            <a:r>
              <a:rPr dirty="0" sz="2050" spc="-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de</a:t>
            </a:r>
            <a:r>
              <a:rPr dirty="0" sz="2050" spc="10">
                <a:solidFill>
                  <a:srgbClr val="0C1C1D"/>
                </a:solidFill>
                <a:latin typeface="Arial"/>
                <a:cs typeface="Arial"/>
              </a:rPr>
              <a:t>c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ide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 de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t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e</a:t>
            </a:r>
            <a:r>
              <a:rPr dirty="0" sz="2050" spc="10">
                <a:solidFill>
                  <a:srgbClr val="0C1C1D"/>
                </a:solidFill>
                <a:latin typeface="Arial"/>
                <a:cs typeface="Arial"/>
              </a:rPr>
              <a:t>rm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in</a:t>
            </a:r>
            <a:r>
              <a:rPr dirty="0" sz="2050" spc="10">
                <a:solidFill>
                  <a:srgbClr val="0C1C1D"/>
                </a:solidFill>
                <a:latin typeface="Arial"/>
                <a:cs typeface="Arial"/>
              </a:rPr>
              <a:t>e</a:t>
            </a:r>
            <a:r>
              <a:rPr dirty="0" sz="2050" spc="1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lo</a:t>
            </a:r>
            <a:r>
              <a:rPr dirty="0" sz="2050" spc="10">
                <a:solidFill>
                  <a:srgbClr val="0C1C1D"/>
                </a:solidFill>
                <a:latin typeface="Arial"/>
                <a:cs typeface="Arial"/>
              </a:rPr>
              <a:t>c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al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,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 r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egiona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l</a:t>
            </a:r>
            <a:r>
              <a:rPr dirty="0" sz="2050" spc="35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and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st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a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t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ewide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dirty="0" sz="2050" spc="10">
                <a:solidFill>
                  <a:srgbClr val="0C1C1D"/>
                </a:solidFill>
                <a:latin typeface="Arial"/>
                <a:cs typeface="Arial"/>
              </a:rPr>
              <a:t>c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on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t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ent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 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p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r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io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r</a:t>
            </a:r>
            <a:r>
              <a:rPr dirty="0" sz="2050" spc="-5">
                <a:solidFill>
                  <a:srgbClr val="0C1C1D"/>
                </a:solidFill>
                <a:latin typeface="Arial"/>
                <a:cs typeface="Arial"/>
              </a:rPr>
              <a:t>i</a:t>
            </a:r>
            <a:r>
              <a:rPr dirty="0" sz="2050" spc="5">
                <a:solidFill>
                  <a:srgbClr val="0C1C1D"/>
                </a:solidFill>
                <a:latin typeface="Arial"/>
                <a:cs typeface="Arial"/>
              </a:rPr>
              <a:t>t</a:t>
            </a:r>
            <a:r>
              <a:rPr dirty="0" sz="2050">
                <a:solidFill>
                  <a:srgbClr val="0C1C1D"/>
                </a:solidFill>
                <a:latin typeface="Arial"/>
                <a:cs typeface="Arial"/>
              </a:rPr>
              <a:t>ie</a:t>
            </a:r>
            <a:r>
              <a:rPr dirty="0" sz="2050" spc="10">
                <a:solidFill>
                  <a:srgbClr val="0C1C1D"/>
                </a:solidFill>
                <a:latin typeface="Arial"/>
                <a:cs typeface="Arial"/>
              </a:rPr>
              <a:t>s</a:t>
            </a:r>
            <a:endParaRPr sz="2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0748" y="1650708"/>
            <a:ext cx="1514475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36220">
              <a:lnSpc>
                <a:spcPct val="103499"/>
              </a:lnSpc>
            </a:pP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ede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enc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Inc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dirty="0"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DH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enc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es)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1931" y="2082087"/>
            <a:ext cx="155829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dirty="0" sz="1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enc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dirty="0"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Gua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0703" y="2429978"/>
            <a:ext cx="101219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ounty</a:t>
            </a:r>
            <a:r>
              <a:rPr dirty="0" sz="1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2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enc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9397" y="2802455"/>
            <a:ext cx="76454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10">
                <a:solidFill>
                  <a:srgbClr val="FFFFFF"/>
                </a:solidFill>
                <a:latin typeface="Arial"/>
                <a:cs typeface="Arial"/>
              </a:rPr>
              <a:t>es/</a:t>
            </a:r>
            <a:r>
              <a:rPr dirty="0" sz="1000" spc="-9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12035" y="3142063"/>
            <a:ext cx="421640" cy="157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Othe</a:t>
            </a:r>
            <a:r>
              <a:rPr dirty="0" sz="10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15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95740" y="1920915"/>
            <a:ext cx="2375807" cy="2665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602511" y="1675374"/>
            <a:ext cx="1226185" cy="20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5" b="1">
                <a:latin typeface="Arial"/>
                <a:cs typeface="Arial"/>
              </a:rPr>
              <a:t>PBS</a:t>
            </a:r>
            <a:r>
              <a:rPr dirty="0" sz="1350" spc="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C</a:t>
            </a:r>
            <a:r>
              <a:rPr dirty="0" sz="1350" b="1">
                <a:latin typeface="Arial"/>
                <a:cs typeface="Arial"/>
              </a:rPr>
              <a:t>o</a:t>
            </a:r>
            <a:r>
              <a:rPr dirty="0" sz="1350" spc="-30" b="1">
                <a:latin typeface="Arial"/>
                <a:cs typeface="Arial"/>
              </a:rPr>
              <a:t>v</a:t>
            </a:r>
            <a:r>
              <a:rPr dirty="0" sz="1350" spc="5" b="1">
                <a:latin typeface="Arial"/>
                <a:cs typeface="Arial"/>
              </a:rPr>
              <a:t>era</a:t>
            </a:r>
            <a:r>
              <a:rPr dirty="0" sz="1350" b="1">
                <a:latin typeface="Arial"/>
                <a:cs typeface="Arial"/>
              </a:rPr>
              <a:t>g</a:t>
            </a:r>
            <a:r>
              <a:rPr dirty="0" sz="1350" spc="5" b="1">
                <a:latin typeface="Arial"/>
                <a:cs typeface="Arial"/>
              </a:rPr>
              <a:t>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24632" y="4706135"/>
            <a:ext cx="1049655" cy="41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5435" marR="5080" indent="-293370">
              <a:lnSpc>
                <a:spcPct val="102200"/>
              </a:lnSpc>
            </a:pPr>
            <a:r>
              <a:rPr dirty="0" sz="1350" spc="-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gg</a:t>
            </a: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3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nt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33916" y="4859491"/>
            <a:ext cx="1764664" cy="41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0380" marR="5080" indent="-488315">
              <a:lnSpc>
                <a:spcPct val="102200"/>
              </a:lnSpc>
            </a:pPr>
            <a:r>
              <a:rPr dirty="0" sz="1350" spc="5" b="1">
                <a:latin typeface="Arial"/>
                <a:cs typeface="Arial"/>
              </a:rPr>
              <a:t>PBS</a:t>
            </a:r>
            <a:r>
              <a:rPr dirty="0" sz="1350" spc="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a</a:t>
            </a:r>
            <a:r>
              <a:rPr dirty="0" sz="1350" b="1">
                <a:latin typeface="Arial"/>
                <a:cs typeface="Arial"/>
              </a:rPr>
              <a:t>n</a:t>
            </a:r>
            <a:r>
              <a:rPr dirty="0" sz="1350" spc="5" b="1">
                <a:latin typeface="Arial"/>
                <a:cs typeface="Arial"/>
              </a:rPr>
              <a:t>d</a:t>
            </a:r>
            <a:r>
              <a:rPr dirty="0" sz="1350" spc="1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c</a:t>
            </a:r>
            <a:r>
              <a:rPr dirty="0" sz="1350" spc="5" b="1">
                <a:latin typeface="Arial"/>
                <a:cs typeface="Arial"/>
              </a:rPr>
              <a:t>omm</a:t>
            </a:r>
            <a:r>
              <a:rPr dirty="0" sz="1350" spc="5" b="1">
                <a:latin typeface="Arial"/>
                <a:cs typeface="Arial"/>
              </a:rPr>
              <a:t>ercial</a:t>
            </a:r>
            <a:r>
              <a:rPr dirty="0" sz="1350" spc="5" b="1">
                <a:latin typeface="Arial"/>
                <a:cs typeface="Arial"/>
              </a:rPr>
              <a:t> c</a:t>
            </a:r>
            <a:r>
              <a:rPr dirty="0" sz="1350" b="1">
                <a:latin typeface="Arial"/>
                <a:cs typeface="Arial"/>
              </a:rPr>
              <a:t>o</a:t>
            </a:r>
            <a:r>
              <a:rPr dirty="0" sz="1350" spc="-30" b="1">
                <a:latin typeface="Arial"/>
                <a:cs typeface="Arial"/>
              </a:rPr>
              <a:t>v</a:t>
            </a:r>
            <a:r>
              <a:rPr dirty="0" sz="1350" spc="5" b="1">
                <a:latin typeface="Arial"/>
                <a:cs typeface="Arial"/>
              </a:rPr>
              <a:t>era</a:t>
            </a:r>
            <a:r>
              <a:rPr dirty="0" sz="1350" b="1">
                <a:latin typeface="Arial"/>
                <a:cs typeface="Arial"/>
              </a:rPr>
              <a:t>g</a:t>
            </a:r>
            <a:r>
              <a:rPr dirty="0" sz="1350" spc="5" b="1">
                <a:latin typeface="Arial"/>
                <a:cs typeface="Arial"/>
              </a:rPr>
              <a:t>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35818" y="3539747"/>
            <a:ext cx="1383144" cy="788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26735" y="4420628"/>
            <a:ext cx="0" cy="135255"/>
          </a:xfrm>
          <a:custGeom>
            <a:avLst/>
            <a:gdLst/>
            <a:ahLst/>
            <a:cxnLst/>
            <a:rect l="l" t="t" r="r" b="b"/>
            <a:pathLst>
              <a:path w="0" h="135254">
                <a:moveTo>
                  <a:pt x="0" y="135003"/>
                </a:moveTo>
                <a:lnTo>
                  <a:pt x="0" y="0"/>
                </a:lnTo>
              </a:path>
            </a:pathLst>
          </a:custGeom>
          <a:ln w="22354">
            <a:solidFill>
              <a:srgbClr val="5959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70863" y="4320068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55873" y="0"/>
                </a:moveTo>
                <a:lnTo>
                  <a:pt x="0" y="111757"/>
                </a:lnTo>
                <a:lnTo>
                  <a:pt x="111755" y="111753"/>
                </a:lnTo>
                <a:lnTo>
                  <a:pt x="55873" y="0"/>
                </a:lnTo>
                <a:close/>
              </a:path>
            </a:pathLst>
          </a:custGeom>
          <a:solidFill>
            <a:srgbClr val="5959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22215" y="5298990"/>
            <a:ext cx="631085" cy="61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07237" y="5339842"/>
            <a:ext cx="490410" cy="565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666254" y="5296776"/>
            <a:ext cx="548258" cy="6153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26141" y="1803583"/>
            <a:ext cx="822960" cy="3080385"/>
          </a:xfrm>
          <a:custGeom>
            <a:avLst/>
            <a:gdLst/>
            <a:ahLst/>
            <a:cxnLst/>
            <a:rect l="l" t="t" r="r" b="b"/>
            <a:pathLst>
              <a:path w="822960" h="3080385">
                <a:moveTo>
                  <a:pt x="280629" y="0"/>
                </a:moveTo>
                <a:lnTo>
                  <a:pt x="0" y="0"/>
                </a:lnTo>
                <a:lnTo>
                  <a:pt x="0" y="3080130"/>
                </a:lnTo>
                <a:lnTo>
                  <a:pt x="822370" y="3080130"/>
                </a:lnTo>
              </a:path>
            </a:pathLst>
          </a:custGeom>
          <a:ln w="223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637338" y="4827858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756"/>
                </a:moveTo>
                <a:lnTo>
                  <a:pt x="5" y="0"/>
                </a:lnTo>
                <a:lnTo>
                  <a:pt x="111759" y="55883"/>
                </a:lnTo>
                <a:lnTo>
                  <a:pt x="0" y="1117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90241" y="2167776"/>
            <a:ext cx="658495" cy="2715895"/>
          </a:xfrm>
          <a:custGeom>
            <a:avLst/>
            <a:gdLst/>
            <a:ahLst/>
            <a:cxnLst/>
            <a:rect l="l" t="t" r="r" b="b"/>
            <a:pathLst>
              <a:path w="658495" h="2715895">
                <a:moveTo>
                  <a:pt x="280877" y="0"/>
                </a:moveTo>
                <a:lnTo>
                  <a:pt x="0" y="0"/>
                </a:lnTo>
                <a:lnTo>
                  <a:pt x="0" y="2715837"/>
                </a:lnTo>
                <a:lnTo>
                  <a:pt x="658272" y="2715837"/>
                </a:lnTo>
              </a:path>
            </a:pathLst>
          </a:custGeom>
          <a:ln w="223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37339" y="4827718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0" y="111755"/>
                </a:moveTo>
                <a:lnTo>
                  <a:pt x="5" y="0"/>
                </a:lnTo>
                <a:lnTo>
                  <a:pt x="111759" y="55883"/>
                </a:lnTo>
                <a:lnTo>
                  <a:pt x="0" y="1117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169879" y="2522765"/>
            <a:ext cx="257810" cy="2361565"/>
          </a:xfrm>
          <a:custGeom>
            <a:avLst/>
            <a:gdLst/>
            <a:ahLst/>
            <a:cxnLst/>
            <a:rect l="l" t="t" r="r" b="b"/>
            <a:pathLst>
              <a:path w="257810" h="2361565">
                <a:moveTo>
                  <a:pt x="257478" y="0"/>
                </a:moveTo>
                <a:lnTo>
                  <a:pt x="0" y="0"/>
                </a:lnTo>
                <a:lnTo>
                  <a:pt x="0" y="2361130"/>
                </a:lnTo>
              </a:path>
            </a:pathLst>
          </a:custGeom>
          <a:ln w="170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39487" y="2880385"/>
            <a:ext cx="253365" cy="2004060"/>
          </a:xfrm>
          <a:custGeom>
            <a:avLst/>
            <a:gdLst/>
            <a:ahLst/>
            <a:cxnLst/>
            <a:rect l="l" t="t" r="r" b="b"/>
            <a:pathLst>
              <a:path w="253364" h="2004060">
                <a:moveTo>
                  <a:pt x="253369" y="0"/>
                </a:moveTo>
                <a:lnTo>
                  <a:pt x="0" y="0"/>
                </a:lnTo>
                <a:lnTo>
                  <a:pt x="0" y="2003673"/>
                </a:lnTo>
              </a:path>
            </a:pathLst>
          </a:custGeom>
          <a:ln w="170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09095" y="3238004"/>
            <a:ext cx="250825" cy="1656080"/>
          </a:xfrm>
          <a:custGeom>
            <a:avLst/>
            <a:gdLst/>
            <a:ahLst/>
            <a:cxnLst/>
            <a:rect l="l" t="t" r="r" b="b"/>
            <a:pathLst>
              <a:path w="250825" h="1656079">
                <a:moveTo>
                  <a:pt x="250627" y="0"/>
                </a:moveTo>
                <a:lnTo>
                  <a:pt x="0" y="0"/>
                </a:lnTo>
                <a:lnTo>
                  <a:pt x="0" y="1655790"/>
                </a:lnTo>
              </a:path>
            </a:pathLst>
          </a:custGeom>
          <a:ln w="170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230700" y="3735364"/>
            <a:ext cx="799465" cy="363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Se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c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DTV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</a:t>
            </a:r>
            <a:r>
              <a:rPr dirty="0" sz="120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a</a:t>
            </a:r>
            <a:r>
              <a:rPr dirty="0" sz="1200" spc="5">
                <a:latin typeface="Arial"/>
                <a:cs typeface="Arial"/>
              </a:rPr>
              <a:t>t</a:t>
            </a:r>
            <a:r>
              <a:rPr dirty="0" sz="1200">
                <a:latin typeface="Arial"/>
                <a:cs typeface="Arial"/>
              </a:rPr>
              <a:t>i</a:t>
            </a:r>
            <a:r>
              <a:rPr dirty="0" sz="1200" spc="-5">
                <a:latin typeface="Arial"/>
                <a:cs typeface="Arial"/>
              </a:rPr>
              <a:t>on</a:t>
            </a:r>
            <a:r>
              <a:rPr dirty="0" sz="120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50055" y="5261749"/>
            <a:ext cx="1426535" cy="8984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5938" y="1427996"/>
            <a:ext cx="2686050" cy="197485"/>
          </a:xfrm>
          <a:custGeom>
            <a:avLst/>
            <a:gdLst/>
            <a:ahLst/>
            <a:cxnLst/>
            <a:rect l="l" t="t" r="r" b="b"/>
            <a:pathLst>
              <a:path w="2686050" h="197484">
                <a:moveTo>
                  <a:pt x="0" y="197216"/>
                </a:moveTo>
                <a:lnTo>
                  <a:pt x="0" y="0"/>
                </a:lnTo>
                <a:lnTo>
                  <a:pt x="2685702" y="0"/>
                </a:lnTo>
                <a:lnTo>
                  <a:pt x="2685702" y="85679"/>
                </a:lnTo>
              </a:path>
            </a:pathLst>
          </a:custGeom>
          <a:ln w="223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165773" y="1502496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59" h="111759">
                <a:moveTo>
                  <a:pt x="111756" y="0"/>
                </a:moveTo>
                <a:lnTo>
                  <a:pt x="55883" y="111759"/>
                </a:lnTo>
                <a:lnTo>
                  <a:pt x="0" y="5"/>
                </a:lnTo>
                <a:lnTo>
                  <a:pt x="1117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85951" y="4884110"/>
            <a:ext cx="835025" cy="720725"/>
          </a:xfrm>
          <a:custGeom>
            <a:avLst/>
            <a:gdLst/>
            <a:ahLst/>
            <a:cxnLst/>
            <a:rect l="l" t="t" r="r" b="b"/>
            <a:pathLst>
              <a:path w="835025" h="720725">
                <a:moveTo>
                  <a:pt x="834825" y="720385"/>
                </a:moveTo>
                <a:lnTo>
                  <a:pt x="367122" y="720385"/>
                </a:lnTo>
                <a:lnTo>
                  <a:pt x="367122" y="0"/>
                </a:lnTo>
                <a:lnTo>
                  <a:pt x="0" y="0"/>
                </a:lnTo>
              </a:path>
            </a:pathLst>
          </a:custGeom>
          <a:ln w="2235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285377" y="4828242"/>
            <a:ext cx="111760" cy="111760"/>
          </a:xfrm>
          <a:custGeom>
            <a:avLst/>
            <a:gdLst/>
            <a:ahLst/>
            <a:cxnLst/>
            <a:rect l="l" t="t" r="r" b="b"/>
            <a:pathLst>
              <a:path w="111760" h="111760">
                <a:moveTo>
                  <a:pt x="111757" y="0"/>
                </a:moveTo>
                <a:lnTo>
                  <a:pt x="111752" y="111754"/>
                </a:lnTo>
                <a:lnTo>
                  <a:pt x="0" y="55872"/>
                </a:lnTo>
                <a:lnTo>
                  <a:pt x="1117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471744" y="4648861"/>
            <a:ext cx="452120" cy="179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Up</a:t>
            </a:r>
            <a:r>
              <a:rPr dirty="0" sz="1200">
                <a:latin typeface="Arial"/>
                <a:cs typeface="Arial"/>
              </a:rPr>
              <a:t>li</a:t>
            </a:r>
            <a:r>
              <a:rPr dirty="0" sz="1200" spc="-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9" name="object 39"/>
          <p:cNvSpPr txBox="1"/>
          <p:nvPr/>
        </p:nvSpPr>
        <p:spPr>
          <a:xfrm>
            <a:off x="2921550" y="4984361"/>
            <a:ext cx="647065" cy="179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Do</a:t>
            </a:r>
            <a:r>
              <a:rPr dirty="0" sz="1200" spc="-20">
                <a:latin typeface="Arial"/>
                <a:cs typeface="Arial"/>
              </a:rPr>
              <a:t>w</a:t>
            </a:r>
            <a:r>
              <a:rPr dirty="0" sz="1200" spc="-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li</a:t>
            </a:r>
            <a:r>
              <a:rPr dirty="0" sz="1200" spc="-5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Ho</a:t>
            </a:r>
            <a:r>
              <a:rPr dirty="0"/>
              <a:t>w</a:t>
            </a:r>
            <a:r>
              <a:rPr dirty="0" spc="-5"/>
              <a:t> do</a:t>
            </a:r>
            <a:r>
              <a:rPr dirty="0"/>
              <a:t>es it</a:t>
            </a:r>
            <a:r>
              <a:rPr dirty="0" spc="-5"/>
              <a:t> wo</a:t>
            </a:r>
            <a:r>
              <a:rPr dirty="0"/>
              <a:t>rk?</a:t>
            </a:r>
          </a:p>
        </p:txBody>
      </p:sp>
      <p:sp>
        <p:nvSpPr>
          <p:cNvPr id="3" name="object 3"/>
          <p:cNvSpPr/>
          <p:nvPr/>
        </p:nvSpPr>
        <p:spPr>
          <a:xfrm>
            <a:off x="4106848" y="2860714"/>
            <a:ext cx="2195830" cy="2428875"/>
          </a:xfrm>
          <a:custGeom>
            <a:avLst/>
            <a:gdLst/>
            <a:ahLst/>
            <a:cxnLst/>
            <a:rect l="l" t="t" r="r" b="b"/>
            <a:pathLst>
              <a:path w="2195829" h="2428875">
                <a:moveTo>
                  <a:pt x="0" y="0"/>
                </a:moveTo>
                <a:lnTo>
                  <a:pt x="2195629" y="0"/>
                </a:lnTo>
                <a:lnTo>
                  <a:pt x="2195629" y="2428683"/>
                </a:lnTo>
                <a:lnTo>
                  <a:pt x="0" y="2428683"/>
                </a:lnTo>
                <a:lnTo>
                  <a:pt x="0" y="0"/>
                </a:lnTo>
                <a:close/>
              </a:path>
            </a:pathLst>
          </a:custGeom>
          <a:solidFill>
            <a:srgbClr val="9ED3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3795" y="1606394"/>
            <a:ext cx="1336675" cy="2644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750" spc="-10">
                <a:latin typeface="Calibri"/>
                <a:cs typeface="Calibri"/>
              </a:rPr>
              <a:t>I</a:t>
            </a:r>
            <a:r>
              <a:rPr dirty="0" sz="1750">
                <a:latin typeface="Calibri"/>
                <a:cs typeface="Calibri"/>
              </a:rPr>
              <a:t>nj</a:t>
            </a:r>
            <a:r>
              <a:rPr dirty="0" sz="1750" spc="-15">
                <a:latin typeface="Calibri"/>
                <a:cs typeface="Calibri"/>
              </a:rPr>
              <a:t>e</a:t>
            </a:r>
            <a:r>
              <a:rPr dirty="0" sz="1750" spc="-10">
                <a:latin typeface="Calibri"/>
                <a:cs typeface="Calibri"/>
              </a:rPr>
              <a:t>ct</a:t>
            </a:r>
            <a:r>
              <a:rPr dirty="0" sz="1750" spc="-5">
                <a:latin typeface="Calibri"/>
                <a:cs typeface="Calibri"/>
              </a:rPr>
              <a:t>i</a:t>
            </a:r>
            <a:r>
              <a:rPr dirty="0" sz="1750">
                <a:latin typeface="Calibri"/>
                <a:cs typeface="Calibri"/>
              </a:rPr>
              <a:t>ng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e</a:t>
            </a:r>
            <a:r>
              <a:rPr dirty="0" sz="1750" spc="-10">
                <a:latin typeface="Calibri"/>
                <a:cs typeface="Calibri"/>
              </a:rPr>
              <a:t>nc</a:t>
            </a:r>
            <a:r>
              <a:rPr dirty="0" sz="1750" spc="-5">
                <a:latin typeface="Calibri"/>
                <a:cs typeface="Calibri"/>
              </a:rPr>
              <a:t>r</a:t>
            </a:r>
            <a:r>
              <a:rPr dirty="0" sz="1750" spc="-10">
                <a:latin typeface="Calibri"/>
                <a:cs typeface="Calibri"/>
              </a:rPr>
              <a:t>y</a:t>
            </a:r>
            <a:r>
              <a:rPr dirty="0" sz="1750" spc="-20">
                <a:latin typeface="Calibri"/>
                <a:cs typeface="Calibri"/>
              </a:rPr>
              <a:t>p</a:t>
            </a:r>
            <a:r>
              <a:rPr dirty="0" sz="1750" spc="-35">
                <a:latin typeface="Calibri"/>
                <a:cs typeface="Calibri"/>
              </a:rPr>
              <a:t>t</a:t>
            </a:r>
            <a:r>
              <a:rPr dirty="0" sz="1750" spc="-15">
                <a:latin typeface="Calibri"/>
                <a:cs typeface="Calibri"/>
              </a:rPr>
              <a:t>e</a:t>
            </a:r>
            <a:r>
              <a:rPr dirty="0" sz="1750">
                <a:latin typeface="Calibri"/>
                <a:cs typeface="Calibri"/>
              </a:rPr>
              <a:t>d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5">
                <a:latin typeface="Calibri"/>
                <a:cs typeface="Calibri"/>
              </a:rPr>
              <a:t>v</a:t>
            </a:r>
            <a:r>
              <a:rPr dirty="0" sz="1750" spc="-5">
                <a:latin typeface="Calibri"/>
                <a:cs typeface="Calibri"/>
              </a:rPr>
              <a:t>i</a:t>
            </a:r>
            <a:r>
              <a:rPr dirty="0" sz="1750">
                <a:latin typeface="Calibri"/>
                <a:cs typeface="Calibri"/>
              </a:rPr>
              <a:t>d</a:t>
            </a:r>
            <a:r>
              <a:rPr dirty="0" sz="1750" spc="-15">
                <a:latin typeface="Calibri"/>
                <a:cs typeface="Calibri"/>
              </a:rPr>
              <a:t>e</a:t>
            </a:r>
            <a:r>
              <a:rPr dirty="0" sz="1750" spc="-45">
                <a:latin typeface="Calibri"/>
                <a:cs typeface="Calibri"/>
              </a:rPr>
              <a:t>o</a:t>
            </a:r>
            <a:r>
              <a:rPr dirty="0" sz="1750" spc="-5">
                <a:latin typeface="Calibri"/>
                <a:cs typeface="Calibri"/>
              </a:rPr>
              <a:t>,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40">
                <a:latin typeface="Calibri"/>
                <a:cs typeface="Calibri"/>
              </a:rPr>
              <a:t>v</a:t>
            </a:r>
            <a:r>
              <a:rPr dirty="0" sz="1750" spc="-5">
                <a:latin typeface="Calibri"/>
                <a:cs typeface="Calibri"/>
              </a:rPr>
              <a:t>oi</a:t>
            </a:r>
            <a:r>
              <a:rPr dirty="0" sz="1750" spc="-10">
                <a:latin typeface="Calibri"/>
                <a:cs typeface="Calibri"/>
              </a:rPr>
              <a:t>ce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o</a:t>
            </a:r>
            <a:r>
              <a:rPr dirty="0" sz="1750" spc="-10">
                <a:latin typeface="Calibri"/>
                <a:cs typeface="Calibri"/>
              </a:rPr>
              <a:t>r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d</a:t>
            </a:r>
            <a:r>
              <a:rPr dirty="0" sz="1750" spc="-35">
                <a:latin typeface="Calibri"/>
                <a:cs typeface="Calibri"/>
              </a:rPr>
              <a:t>at</a:t>
            </a:r>
            <a:r>
              <a:rPr dirty="0" sz="1750" spc="-10">
                <a:latin typeface="Calibri"/>
                <a:cs typeface="Calibri"/>
              </a:rPr>
              <a:t>a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20">
                <a:latin typeface="Calibri"/>
                <a:cs typeface="Calibri"/>
              </a:rPr>
              <a:t>c</a:t>
            </a:r>
            <a:r>
              <a:rPr dirty="0" sz="1750" spc="-5">
                <a:latin typeface="Calibri"/>
                <a:cs typeface="Calibri"/>
              </a:rPr>
              <a:t>o</a:t>
            </a:r>
            <a:r>
              <a:rPr dirty="0" sz="1750" spc="-20">
                <a:latin typeface="Calibri"/>
                <a:cs typeface="Calibri"/>
              </a:rPr>
              <a:t>n</a:t>
            </a:r>
            <a:r>
              <a:rPr dirty="0" sz="1750" spc="-35">
                <a:latin typeface="Calibri"/>
                <a:cs typeface="Calibri"/>
              </a:rPr>
              <a:t>t</a:t>
            </a:r>
            <a:r>
              <a:rPr dirty="0" sz="1750" spc="-15">
                <a:latin typeface="Calibri"/>
                <a:cs typeface="Calibri"/>
              </a:rPr>
              <a:t>e</a:t>
            </a:r>
            <a:r>
              <a:rPr dirty="0" sz="1750" spc="-20">
                <a:latin typeface="Calibri"/>
                <a:cs typeface="Calibri"/>
              </a:rPr>
              <a:t>n</a:t>
            </a:r>
            <a:r>
              <a:rPr dirty="0" sz="1750" spc="-10">
                <a:latin typeface="Calibri"/>
                <a:cs typeface="Calibri"/>
              </a:rPr>
              <a:t>t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i</a:t>
            </a:r>
            <a:r>
              <a:rPr dirty="0" sz="1750" spc="-20">
                <a:latin typeface="Calibri"/>
                <a:cs typeface="Calibri"/>
              </a:rPr>
              <a:t>n</a:t>
            </a:r>
            <a:r>
              <a:rPr dirty="0" sz="1750" spc="-35">
                <a:latin typeface="Calibri"/>
                <a:cs typeface="Calibri"/>
              </a:rPr>
              <a:t>t</a:t>
            </a:r>
            <a:r>
              <a:rPr dirty="0" sz="1750">
                <a:latin typeface="Calibri"/>
                <a:cs typeface="Calibri"/>
              </a:rPr>
              <a:t>o </a:t>
            </a:r>
            <a:r>
              <a:rPr dirty="0" sz="1750" spc="-45">
                <a:latin typeface="Calibri"/>
                <a:cs typeface="Calibri"/>
              </a:rPr>
              <a:t>e</a:t>
            </a:r>
            <a:r>
              <a:rPr dirty="0" sz="1750" spc="-5">
                <a:latin typeface="Calibri"/>
                <a:cs typeface="Calibri"/>
              </a:rPr>
              <a:t>xi</a:t>
            </a:r>
            <a:r>
              <a:rPr dirty="0" sz="1750" spc="-25">
                <a:latin typeface="Calibri"/>
                <a:cs typeface="Calibri"/>
              </a:rPr>
              <a:t>s</a:t>
            </a:r>
            <a:r>
              <a:rPr dirty="0" sz="1750" spc="-10">
                <a:latin typeface="Calibri"/>
                <a:cs typeface="Calibri"/>
              </a:rPr>
              <a:t>t</a:t>
            </a:r>
            <a:r>
              <a:rPr dirty="0" sz="1750" spc="-5">
                <a:latin typeface="Calibri"/>
                <a:cs typeface="Calibri"/>
              </a:rPr>
              <a:t>i</a:t>
            </a:r>
            <a:r>
              <a:rPr dirty="0" sz="1750">
                <a:latin typeface="Calibri"/>
                <a:cs typeface="Calibri"/>
              </a:rPr>
              <a:t>n</a:t>
            </a:r>
            <a:r>
              <a:rPr dirty="0" sz="1750" spc="-10">
                <a:latin typeface="Calibri"/>
                <a:cs typeface="Calibri"/>
              </a:rPr>
              <a:t>g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35">
                <a:latin typeface="Calibri"/>
                <a:cs typeface="Calibri"/>
              </a:rPr>
              <a:t>r</a:t>
            </a:r>
            <a:r>
              <a:rPr dirty="0" sz="1750" spc="-15">
                <a:latin typeface="Calibri"/>
                <a:cs typeface="Calibri"/>
              </a:rPr>
              <a:t>e</a:t>
            </a:r>
            <a:r>
              <a:rPr dirty="0" sz="1750" spc="-5">
                <a:latin typeface="Calibri"/>
                <a:cs typeface="Calibri"/>
              </a:rPr>
              <a:t>sili</a:t>
            </a:r>
            <a:r>
              <a:rPr dirty="0" sz="1750" spc="-15">
                <a:latin typeface="Calibri"/>
                <a:cs typeface="Calibri"/>
              </a:rPr>
              <a:t>e</a:t>
            </a:r>
            <a:r>
              <a:rPr dirty="0" sz="1750" spc="-20">
                <a:latin typeface="Calibri"/>
                <a:cs typeface="Calibri"/>
              </a:rPr>
              <a:t>n</a:t>
            </a:r>
            <a:r>
              <a:rPr dirty="0" sz="1750" spc="-10">
                <a:latin typeface="Calibri"/>
                <a:cs typeface="Calibri"/>
              </a:rPr>
              <a:t>t</a:t>
            </a:r>
            <a:r>
              <a:rPr dirty="0" sz="1750" spc="3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h</a:t>
            </a:r>
            <a:r>
              <a:rPr dirty="0" sz="1750" spc="-5">
                <a:latin typeface="Calibri"/>
                <a:cs typeface="Calibri"/>
              </a:rPr>
              <a:t>i</a:t>
            </a:r>
            <a:r>
              <a:rPr dirty="0" sz="1750" spc="-10">
                <a:latin typeface="Calibri"/>
                <a:cs typeface="Calibri"/>
              </a:rPr>
              <a:t>g</a:t>
            </a:r>
            <a:r>
              <a:rPr dirty="0" sz="1750" spc="5">
                <a:latin typeface="Calibri"/>
                <a:cs typeface="Calibri"/>
              </a:rPr>
              <a:t>h</a:t>
            </a:r>
            <a:r>
              <a:rPr dirty="0" sz="1750">
                <a:latin typeface="Calibri"/>
                <a:cs typeface="Calibri"/>
              </a:rPr>
              <a:t>-</a:t>
            </a:r>
            <a:r>
              <a:rPr dirty="0" sz="1750">
                <a:latin typeface="Calibri"/>
                <a:cs typeface="Calibri"/>
              </a:rPr>
              <a:t> p</a:t>
            </a:r>
            <a:r>
              <a:rPr dirty="0" sz="1750" spc="-15">
                <a:latin typeface="Calibri"/>
                <a:cs typeface="Calibri"/>
              </a:rPr>
              <a:t>o</a:t>
            </a:r>
            <a:r>
              <a:rPr dirty="0" sz="1750" spc="-30">
                <a:latin typeface="Calibri"/>
                <a:cs typeface="Calibri"/>
              </a:rPr>
              <a:t>w</a:t>
            </a:r>
            <a:r>
              <a:rPr dirty="0" sz="1750" spc="-15">
                <a:latin typeface="Calibri"/>
                <a:cs typeface="Calibri"/>
              </a:rPr>
              <a:t>e</a:t>
            </a:r>
            <a:r>
              <a:rPr dirty="0" sz="1750" spc="-10">
                <a:latin typeface="Calibri"/>
                <a:cs typeface="Calibri"/>
              </a:rPr>
              <a:t>r</a:t>
            </a:r>
            <a:r>
              <a:rPr dirty="0" sz="1750" spc="-10">
                <a:latin typeface="Calibri"/>
                <a:cs typeface="Calibri"/>
              </a:rPr>
              <a:t> </a:t>
            </a:r>
            <a:r>
              <a:rPr dirty="0" sz="1750" spc="-5">
                <a:latin typeface="Calibri"/>
                <a:cs typeface="Calibri"/>
              </a:rPr>
              <a:t>T</a:t>
            </a:r>
            <a:r>
              <a:rPr dirty="0" sz="1750">
                <a:latin typeface="Calibri"/>
                <a:cs typeface="Calibri"/>
              </a:rPr>
              <a:t>V</a:t>
            </a:r>
            <a:r>
              <a:rPr dirty="0" sz="1750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t</a:t>
            </a:r>
            <a:r>
              <a:rPr dirty="0" sz="1750" spc="-45">
                <a:latin typeface="Calibri"/>
                <a:cs typeface="Calibri"/>
              </a:rPr>
              <a:t>r</a:t>
            </a:r>
            <a:r>
              <a:rPr dirty="0" sz="1750" spc="-10">
                <a:latin typeface="Calibri"/>
                <a:cs typeface="Calibri"/>
              </a:rPr>
              <a:t>a</a:t>
            </a:r>
            <a:r>
              <a:rPr dirty="0" sz="1750">
                <a:latin typeface="Calibri"/>
                <a:cs typeface="Calibri"/>
              </a:rPr>
              <a:t>n</a:t>
            </a:r>
            <a:r>
              <a:rPr dirty="0" sz="1750" spc="-20">
                <a:latin typeface="Calibri"/>
                <a:cs typeface="Calibri"/>
              </a:rPr>
              <a:t>sm</a:t>
            </a:r>
            <a:r>
              <a:rPr dirty="0" sz="1750" spc="-5">
                <a:latin typeface="Calibri"/>
                <a:cs typeface="Calibri"/>
              </a:rPr>
              <a:t>i</a:t>
            </a:r>
            <a:r>
              <a:rPr dirty="0" sz="1750" spc="-25">
                <a:latin typeface="Calibri"/>
                <a:cs typeface="Calibri"/>
              </a:rPr>
              <a:t>t</a:t>
            </a:r>
            <a:r>
              <a:rPr dirty="0" sz="1750" spc="-35">
                <a:latin typeface="Calibri"/>
                <a:cs typeface="Calibri"/>
              </a:rPr>
              <a:t>t</a:t>
            </a:r>
            <a:r>
              <a:rPr dirty="0" sz="1750" spc="-15">
                <a:latin typeface="Calibri"/>
                <a:cs typeface="Calibri"/>
              </a:rPr>
              <a:t>e</a:t>
            </a:r>
            <a:r>
              <a:rPr dirty="0" sz="1750" spc="55">
                <a:latin typeface="Calibri"/>
                <a:cs typeface="Calibri"/>
              </a:rPr>
              <a:t>r</a:t>
            </a:r>
            <a:r>
              <a:rPr dirty="0" sz="1750" spc="-110">
                <a:latin typeface="Calibri"/>
                <a:cs typeface="Calibri"/>
              </a:rPr>
              <a:t>’</a:t>
            </a:r>
            <a:r>
              <a:rPr dirty="0" sz="1750">
                <a:latin typeface="Calibri"/>
                <a:cs typeface="Calibri"/>
              </a:rPr>
              <a:t>s</a:t>
            </a:r>
            <a:r>
              <a:rPr dirty="0" sz="1750">
                <a:latin typeface="Calibri"/>
                <a:cs typeface="Calibri"/>
              </a:rPr>
              <a:t> b</a:t>
            </a:r>
            <a:r>
              <a:rPr dirty="0" sz="1750" spc="-45">
                <a:latin typeface="Calibri"/>
                <a:cs typeface="Calibri"/>
              </a:rPr>
              <a:t>r</a:t>
            </a:r>
            <a:r>
              <a:rPr dirty="0" sz="1750" spc="-5">
                <a:latin typeface="Calibri"/>
                <a:cs typeface="Calibri"/>
              </a:rPr>
              <a:t>oa</a:t>
            </a:r>
            <a:r>
              <a:rPr dirty="0" sz="1750">
                <a:latin typeface="Calibri"/>
                <a:cs typeface="Calibri"/>
              </a:rPr>
              <a:t>d</a:t>
            </a:r>
            <a:r>
              <a:rPr dirty="0" sz="1750" spc="-20">
                <a:latin typeface="Calibri"/>
                <a:cs typeface="Calibri"/>
              </a:rPr>
              <a:t>c</a:t>
            </a:r>
            <a:r>
              <a:rPr dirty="0" sz="1750">
                <a:latin typeface="Calibri"/>
                <a:cs typeface="Calibri"/>
              </a:rPr>
              <a:t>a</a:t>
            </a:r>
            <a:r>
              <a:rPr dirty="0" sz="1750" spc="-25">
                <a:latin typeface="Calibri"/>
                <a:cs typeface="Calibri"/>
              </a:rPr>
              <a:t>s</a:t>
            </a:r>
            <a:r>
              <a:rPr dirty="0" sz="1750" spc="-10">
                <a:latin typeface="Calibri"/>
                <a:cs typeface="Calibri"/>
              </a:rPr>
              <a:t>t</a:t>
            </a:r>
            <a:r>
              <a:rPr dirty="0" sz="1750" spc="-5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s</a:t>
            </a:r>
            <a:r>
              <a:rPr dirty="0" sz="1750" spc="-10">
                <a:latin typeface="Calibri"/>
                <a:cs typeface="Calibri"/>
              </a:rPr>
              <a:t>t</a:t>
            </a:r>
            <a:r>
              <a:rPr dirty="0" sz="1750" spc="-35">
                <a:latin typeface="Calibri"/>
                <a:cs typeface="Calibri"/>
              </a:rPr>
              <a:t>r</a:t>
            </a:r>
            <a:r>
              <a:rPr dirty="0" sz="1750" spc="-15">
                <a:latin typeface="Calibri"/>
                <a:cs typeface="Calibri"/>
              </a:rPr>
              <a:t>e</a:t>
            </a:r>
            <a:r>
              <a:rPr dirty="0" sz="1750" spc="-15">
                <a:latin typeface="Calibri"/>
                <a:cs typeface="Calibri"/>
              </a:rPr>
              <a:t>am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1988" y="4878594"/>
            <a:ext cx="834331" cy="83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18476" y="5740060"/>
            <a:ext cx="846455" cy="36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5895" marR="5080" indent="-163830">
              <a:lnSpc>
                <a:spcPct val="101899"/>
              </a:lnSpc>
            </a:pPr>
            <a:r>
              <a:rPr dirty="0" sz="1200" spc="10" b="1">
                <a:latin typeface="Arial"/>
                <a:cs typeface="Arial"/>
              </a:rPr>
              <a:t>Ope</a:t>
            </a:r>
            <a:r>
              <a:rPr dirty="0" sz="1200" spc="10" b="1">
                <a:latin typeface="Arial"/>
                <a:cs typeface="Arial"/>
              </a:rPr>
              <a:t>r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spc="5" b="1">
                <a:latin typeface="Arial"/>
                <a:cs typeface="Arial"/>
              </a:rPr>
              <a:t>t</a:t>
            </a:r>
            <a:r>
              <a:rPr dirty="0" sz="1200" spc="10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ons</a:t>
            </a:r>
            <a:r>
              <a:rPr dirty="0" sz="1200" spc="5" b="1">
                <a:latin typeface="Arial"/>
                <a:cs typeface="Arial"/>
              </a:rPr>
              <a:t> Cen</a:t>
            </a:r>
            <a:r>
              <a:rPr dirty="0" sz="1200" spc="5" b="1">
                <a:latin typeface="Arial"/>
                <a:cs typeface="Arial"/>
              </a:rPr>
              <a:t>t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spc="5" b="1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7568" y="1427494"/>
            <a:ext cx="674647" cy="1161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37515" y="3361118"/>
            <a:ext cx="1530275" cy="598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14692" y="1880793"/>
            <a:ext cx="84645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latin typeface="Arial"/>
                <a:cs typeface="Arial"/>
              </a:rPr>
              <a:t>M</a:t>
            </a:r>
            <a:r>
              <a:rPr dirty="0" sz="1200" spc="5" b="1">
                <a:latin typeface="Arial"/>
                <a:cs typeface="Arial"/>
              </a:rPr>
              <a:t>u</a:t>
            </a:r>
            <a:r>
              <a:rPr dirty="0" sz="1200" spc="10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p</a:t>
            </a:r>
            <a:r>
              <a:rPr dirty="0" sz="1200" spc="-5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spc="-5" b="1">
                <a:latin typeface="Arial"/>
                <a:cs typeface="Arial"/>
              </a:rPr>
              <a:t>x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spc="5" b="1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8320" y="1814066"/>
            <a:ext cx="656590" cy="478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20">
                <a:latin typeface="Arial"/>
                <a:cs typeface="Arial"/>
              </a:rPr>
              <a:t>T</a:t>
            </a:r>
            <a:r>
              <a:rPr dirty="0" sz="1050" spc="-10">
                <a:latin typeface="Arial"/>
                <a:cs typeface="Arial"/>
              </a:rPr>
              <a:t>o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spc="-15">
                <a:latin typeface="Arial"/>
                <a:cs typeface="Arial"/>
              </a:rPr>
              <a:t>D</a:t>
            </a:r>
            <a:r>
              <a:rPr dirty="0" sz="1050" spc="-5">
                <a:latin typeface="Arial"/>
                <a:cs typeface="Arial"/>
              </a:rPr>
              <a:t>T</a:t>
            </a:r>
            <a:r>
              <a:rPr dirty="0" sz="1050" spc="-10">
                <a:latin typeface="Arial"/>
                <a:cs typeface="Arial"/>
              </a:rPr>
              <a:t>V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ts val="1260"/>
              </a:lnSpc>
              <a:spcBef>
                <a:spcPts val="40"/>
              </a:spcBef>
            </a:pPr>
            <a:r>
              <a:rPr dirty="0" sz="1050" spc="-10">
                <a:latin typeface="Arial"/>
                <a:cs typeface="Arial"/>
              </a:rPr>
              <a:t>b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10">
                <a:latin typeface="Arial"/>
                <a:cs typeface="Arial"/>
              </a:rPr>
              <a:t>oadc</a:t>
            </a:r>
            <a:r>
              <a:rPr dirty="0" sz="1050" spc="-20">
                <a:latin typeface="Arial"/>
                <a:cs typeface="Arial"/>
              </a:rPr>
              <a:t>a</a:t>
            </a:r>
            <a:r>
              <a:rPr dirty="0" sz="1050" spc="-5">
                <a:latin typeface="Arial"/>
                <a:cs typeface="Arial"/>
              </a:rPr>
              <a:t>st</a:t>
            </a:r>
            <a:r>
              <a:rPr dirty="0" sz="1050" spc="-5">
                <a:latin typeface="Arial"/>
                <a:cs typeface="Arial"/>
              </a:rPr>
              <a:t> t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10">
                <a:latin typeface="Arial"/>
                <a:cs typeface="Arial"/>
              </a:rPr>
              <a:t>ans</a:t>
            </a:r>
            <a:r>
              <a:rPr dirty="0" sz="1050" spc="-5">
                <a:latin typeface="Arial"/>
                <a:cs typeface="Arial"/>
              </a:rPr>
              <a:t>m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5">
                <a:latin typeface="Arial"/>
                <a:cs typeface="Arial"/>
              </a:rPr>
              <a:t>tter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3711" y="2270125"/>
            <a:ext cx="1597025" cy="478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Enc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050" spc="-25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pted</a:t>
            </a:r>
            <a:r>
              <a:rPr dirty="0" sz="105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5">
                <a:solidFill>
                  <a:srgbClr val="FF0000"/>
                </a:solidFill>
                <a:latin typeface="Arial"/>
                <a:cs typeface="Arial"/>
              </a:rPr>
              <a:t>UD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5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FF0000"/>
                </a:solidFill>
                <a:latin typeface="Arial"/>
                <a:cs typeface="Arial"/>
              </a:rPr>
              <a:t>IP</a:t>
            </a:r>
            <a:r>
              <a:rPr dirty="0" sz="105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packets</a:t>
            </a:r>
            <a:r>
              <a:rPr dirty="0" sz="1050" spc="-5">
                <a:solidFill>
                  <a:srgbClr val="FF0000"/>
                </a:solidFill>
                <a:latin typeface="Arial"/>
                <a:cs typeface="Arial"/>
              </a:rPr>
              <a:t> a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5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ected</a:t>
            </a:r>
            <a:r>
              <a:rPr dirty="0" sz="105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050" spc="-5">
                <a:solidFill>
                  <a:srgbClr val="FF0000"/>
                </a:solidFill>
                <a:latin typeface="Arial"/>
                <a:cs typeface="Arial"/>
              </a:rPr>
              <a:t>nto</a:t>
            </a:r>
            <a:r>
              <a:rPr dirty="0" sz="105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50" spc="-25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ab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5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unuse</a:t>
            </a:r>
            <a:r>
              <a:rPr dirty="0" sz="1050" spc="-2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1050" spc="-5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dirty="0" sz="105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5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PEG</a:t>
            </a:r>
            <a:r>
              <a:rPr dirty="0" sz="10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FF0000"/>
                </a:solidFill>
                <a:latin typeface="Arial"/>
                <a:cs typeface="Arial"/>
              </a:rPr>
              <a:t>packets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25853" y="3979381"/>
            <a:ext cx="136461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5">
                <a:latin typeface="Arial"/>
                <a:cs typeface="Arial"/>
              </a:rPr>
              <a:t>D</a:t>
            </a:r>
            <a:r>
              <a:rPr dirty="0" sz="1050" spc="-5">
                <a:latin typeface="Arial"/>
                <a:cs typeface="Arial"/>
              </a:rPr>
              <a:t>T</a:t>
            </a:r>
            <a:r>
              <a:rPr dirty="0" sz="1050" spc="-10">
                <a:latin typeface="Arial"/>
                <a:cs typeface="Arial"/>
              </a:rPr>
              <a:t>V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datacast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now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has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5853" y="4139075"/>
            <a:ext cx="140779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Arial"/>
                <a:cs typeface="Arial"/>
              </a:rPr>
              <a:t>enc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25">
                <a:latin typeface="Arial"/>
                <a:cs typeface="Arial"/>
              </a:rPr>
              <a:t>y</a:t>
            </a:r>
            <a:r>
              <a:rPr dirty="0" sz="1050" spc="-10">
                <a:latin typeface="Arial"/>
                <a:cs typeface="Arial"/>
              </a:rPr>
              <a:t>pted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packets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0">
                <a:latin typeface="Arial"/>
                <a:cs typeface="Arial"/>
              </a:rPr>
              <a:t>f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10">
                <a:latin typeface="Arial"/>
                <a:cs typeface="Arial"/>
              </a:rPr>
              <a:t>om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25853" y="4298769"/>
            <a:ext cx="133477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>
                <a:latin typeface="Arial"/>
                <a:cs typeface="Arial"/>
              </a:rPr>
              <a:t>the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Ope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5">
                <a:latin typeface="Arial"/>
                <a:cs typeface="Arial"/>
              </a:rPr>
              <a:t>at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o</a:t>
            </a:r>
            <a:r>
              <a:rPr dirty="0" sz="1050" spc="-20">
                <a:latin typeface="Arial"/>
                <a:cs typeface="Arial"/>
              </a:rPr>
              <a:t>n</a:t>
            </a:r>
            <a:r>
              <a:rPr dirty="0" sz="1050" spc="-10">
                <a:latin typeface="Arial"/>
                <a:cs typeface="Arial"/>
              </a:rPr>
              <a:t>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5">
                <a:latin typeface="Arial"/>
                <a:cs typeface="Arial"/>
              </a:rPr>
              <a:t>C</a:t>
            </a:r>
            <a:r>
              <a:rPr dirty="0" sz="1050" spc="-5">
                <a:latin typeface="Arial"/>
                <a:cs typeface="Arial"/>
              </a:rPr>
              <a:t>enter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5853" y="4453264"/>
            <a:ext cx="157734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Arial"/>
                <a:cs typeface="Arial"/>
              </a:rPr>
              <a:t>e</a:t>
            </a:r>
            <a:r>
              <a:rPr dirty="0" sz="1050" spc="-5">
                <a:latin typeface="Arial"/>
                <a:cs typeface="Arial"/>
              </a:rPr>
              <a:t>m</a:t>
            </a:r>
            <a:r>
              <a:rPr dirty="0" sz="1050" spc="-10">
                <a:latin typeface="Arial"/>
                <a:cs typeface="Arial"/>
              </a:rPr>
              <a:t>be</a:t>
            </a:r>
            <a:r>
              <a:rPr dirty="0" sz="1050" spc="-20">
                <a:latin typeface="Arial"/>
                <a:cs typeface="Arial"/>
              </a:rPr>
              <a:t>dd</a:t>
            </a:r>
            <a:r>
              <a:rPr dirty="0" sz="1050" spc="-10">
                <a:latin typeface="Arial"/>
                <a:cs typeface="Arial"/>
              </a:rPr>
              <a:t>ed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n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the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stat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on</a:t>
            </a:r>
            <a:r>
              <a:rPr dirty="0" sz="1050" spc="-10">
                <a:latin typeface="MS PGothic"/>
                <a:cs typeface="MS PGothic"/>
              </a:rPr>
              <a:t>’</a:t>
            </a:r>
            <a:r>
              <a:rPr dirty="0" sz="1050" spc="-1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25853" y="4618157"/>
            <a:ext cx="121666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Arial"/>
                <a:cs typeface="Arial"/>
              </a:rPr>
              <a:t>no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5">
                <a:latin typeface="Arial"/>
                <a:cs typeface="Arial"/>
              </a:rPr>
              <a:t>m</a:t>
            </a:r>
            <a:r>
              <a:rPr dirty="0" sz="1050" spc="-5">
                <a:latin typeface="Arial"/>
                <a:cs typeface="Arial"/>
              </a:rPr>
              <a:t>al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t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10">
                <a:latin typeface="Arial"/>
                <a:cs typeface="Arial"/>
              </a:rPr>
              <a:t>ans</a:t>
            </a:r>
            <a:r>
              <a:rPr dirty="0" sz="1050" spc="-5">
                <a:latin typeface="Arial"/>
                <a:cs typeface="Arial"/>
              </a:rPr>
              <a:t>m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ss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35262" y="4073600"/>
            <a:ext cx="151638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Arial"/>
                <a:cs typeface="Arial"/>
              </a:rPr>
              <a:t>Hi</a:t>
            </a:r>
            <a:r>
              <a:rPr dirty="0" sz="1050" spc="-20">
                <a:latin typeface="Arial"/>
                <a:cs typeface="Arial"/>
              </a:rPr>
              <a:t>g</a:t>
            </a:r>
            <a:r>
              <a:rPr dirty="0" sz="1050" spc="-10">
                <a:latin typeface="Arial"/>
                <a:cs typeface="Arial"/>
              </a:rPr>
              <a:t>h</a:t>
            </a:r>
            <a:r>
              <a:rPr dirty="0" sz="1050" spc="-15">
                <a:latin typeface="Arial"/>
                <a:cs typeface="Arial"/>
              </a:rPr>
              <a:t>-D</a:t>
            </a:r>
            <a:r>
              <a:rPr dirty="0" sz="1050" spc="-10">
                <a:latin typeface="Arial"/>
                <a:cs typeface="Arial"/>
              </a:rPr>
              <a:t>e</a:t>
            </a:r>
            <a:r>
              <a:rPr dirty="0" sz="1050" spc="0">
                <a:latin typeface="Arial"/>
                <a:cs typeface="Arial"/>
              </a:rPr>
              <a:t>f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n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5">
                <a:latin typeface="Arial"/>
                <a:cs typeface="Arial"/>
              </a:rPr>
              <a:t>t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20">
                <a:latin typeface="Arial"/>
                <a:cs typeface="Arial"/>
              </a:rPr>
              <a:t>on</a:t>
            </a:r>
            <a:r>
              <a:rPr dirty="0" sz="1050" spc="-5">
                <a:latin typeface="Arial"/>
                <a:cs typeface="Arial"/>
              </a:rPr>
              <a:t>/St</a:t>
            </a:r>
            <a:r>
              <a:rPr dirty="0" sz="1050" spc="-20">
                <a:latin typeface="Arial"/>
                <a:cs typeface="Arial"/>
              </a:rPr>
              <a:t>an</a:t>
            </a:r>
            <a:r>
              <a:rPr dirty="0" sz="1050" spc="-10">
                <a:latin typeface="Arial"/>
                <a:cs typeface="Arial"/>
              </a:rPr>
              <a:t>d</a:t>
            </a:r>
            <a:r>
              <a:rPr dirty="0" sz="1050" spc="-20">
                <a:latin typeface="Arial"/>
                <a:cs typeface="Arial"/>
              </a:rPr>
              <a:t>a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20">
                <a:latin typeface="Arial"/>
                <a:cs typeface="Arial"/>
              </a:rPr>
              <a:t>d</a:t>
            </a:r>
            <a:r>
              <a:rPr dirty="0" sz="1050" spc="-5"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35262" y="4233294"/>
            <a:ext cx="1438275" cy="478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50" spc="-15">
                <a:latin typeface="Arial"/>
                <a:cs typeface="Arial"/>
              </a:rPr>
              <a:t>D</a:t>
            </a:r>
            <a:r>
              <a:rPr dirty="0" sz="1050" spc="-10">
                <a:latin typeface="Arial"/>
                <a:cs typeface="Arial"/>
              </a:rPr>
              <a:t>e</a:t>
            </a:r>
            <a:r>
              <a:rPr dirty="0" sz="1050" spc="0">
                <a:latin typeface="Arial"/>
                <a:cs typeface="Arial"/>
              </a:rPr>
              <a:t>f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n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5">
                <a:latin typeface="Arial"/>
                <a:cs typeface="Arial"/>
              </a:rPr>
              <a:t>t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20">
                <a:latin typeface="Arial"/>
                <a:cs typeface="Arial"/>
              </a:rPr>
              <a:t>o</a:t>
            </a:r>
            <a:r>
              <a:rPr dirty="0" sz="1050" spc="-10">
                <a:latin typeface="Arial"/>
                <a:cs typeface="Arial"/>
              </a:rPr>
              <a:t>n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5">
                <a:latin typeface="Arial"/>
                <a:cs typeface="Arial"/>
              </a:rPr>
              <a:t>D</a:t>
            </a:r>
            <a:r>
              <a:rPr dirty="0" sz="1050" spc="-5">
                <a:latin typeface="Arial"/>
                <a:cs typeface="Arial"/>
              </a:rPr>
              <a:t>T</a:t>
            </a:r>
            <a:r>
              <a:rPr dirty="0" sz="1050" spc="-10">
                <a:latin typeface="Arial"/>
                <a:cs typeface="Arial"/>
              </a:rPr>
              <a:t>V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 spc="0">
                <a:latin typeface="Arial"/>
                <a:cs typeface="Arial"/>
              </a:rPr>
              <a:t>f</a:t>
            </a:r>
            <a:r>
              <a:rPr dirty="0" sz="1050" spc="-10">
                <a:latin typeface="Arial"/>
                <a:cs typeface="Arial"/>
              </a:rPr>
              <a:t>eeds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0">
                <a:latin typeface="Arial"/>
                <a:cs typeface="Arial"/>
              </a:rPr>
              <a:t>f</a:t>
            </a:r>
            <a:r>
              <a:rPr dirty="0" sz="1050" spc="-5">
                <a:latin typeface="Arial"/>
                <a:cs typeface="Arial"/>
              </a:rPr>
              <a:t>or</a:t>
            </a:r>
            <a:r>
              <a:rPr dirty="0" sz="1050" spc="-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10">
                <a:latin typeface="Arial"/>
                <a:cs typeface="Arial"/>
              </a:rPr>
              <a:t>e</a:t>
            </a:r>
            <a:r>
              <a:rPr dirty="0" sz="1050" spc="-20">
                <a:latin typeface="Arial"/>
                <a:cs typeface="Arial"/>
              </a:rPr>
              <a:t>g</a:t>
            </a:r>
            <a:r>
              <a:rPr dirty="0" sz="1050" spc="-10">
                <a:latin typeface="Arial"/>
                <a:cs typeface="Arial"/>
              </a:rPr>
              <a:t>u</a:t>
            </a:r>
            <a:r>
              <a:rPr dirty="0" sz="1050" spc="-10">
                <a:latin typeface="Arial"/>
                <a:cs typeface="Arial"/>
              </a:rPr>
              <a:t>l</a:t>
            </a:r>
            <a:r>
              <a:rPr dirty="0" sz="1050" spc="-5">
                <a:latin typeface="Arial"/>
                <a:cs typeface="Arial"/>
              </a:rPr>
              <a:t>ar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stat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on</a:t>
            </a:r>
            <a:r>
              <a:rPr dirty="0" sz="1050" spc="-5">
                <a:latin typeface="Arial"/>
                <a:cs typeface="Arial"/>
              </a:rPr>
              <a:t> p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10">
                <a:latin typeface="Arial"/>
                <a:cs typeface="Arial"/>
              </a:rPr>
              <a:t>o</a:t>
            </a:r>
            <a:r>
              <a:rPr dirty="0" sz="1050" spc="-20">
                <a:latin typeface="Arial"/>
                <a:cs typeface="Arial"/>
              </a:rPr>
              <a:t>g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10">
                <a:latin typeface="Arial"/>
                <a:cs typeface="Arial"/>
              </a:rPr>
              <a:t>a</a:t>
            </a:r>
            <a:r>
              <a:rPr dirty="0" sz="1050" spc="-5">
                <a:latin typeface="Arial"/>
                <a:cs typeface="Arial"/>
              </a:rPr>
              <a:t>mm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20">
                <a:latin typeface="Arial"/>
                <a:cs typeface="Arial"/>
              </a:rPr>
              <a:t>n</a:t>
            </a:r>
            <a:r>
              <a:rPr dirty="0" sz="1050" spc="-10">
                <a:latin typeface="Arial"/>
                <a:cs typeface="Arial"/>
              </a:rPr>
              <a:t>g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74446" y="1497327"/>
            <a:ext cx="4391660" cy="3926204"/>
          </a:xfrm>
          <a:custGeom>
            <a:avLst/>
            <a:gdLst/>
            <a:ahLst/>
            <a:cxnLst/>
            <a:rect l="l" t="t" r="r" b="b"/>
            <a:pathLst>
              <a:path w="4391659" h="3926204">
                <a:moveTo>
                  <a:pt x="0" y="0"/>
                </a:moveTo>
                <a:lnTo>
                  <a:pt x="4391244" y="0"/>
                </a:lnTo>
                <a:lnTo>
                  <a:pt x="4391244" y="3925810"/>
                </a:lnTo>
                <a:lnTo>
                  <a:pt x="0" y="3925810"/>
                </a:lnTo>
                <a:lnTo>
                  <a:pt x="0" y="0"/>
                </a:lnTo>
                <a:close/>
              </a:path>
            </a:pathLst>
          </a:custGeom>
          <a:ln w="28611">
            <a:solidFill>
              <a:srgbClr val="9ED3D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79486" y="4467671"/>
            <a:ext cx="874699" cy="1494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635409" y="2777496"/>
            <a:ext cx="737235" cy="478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50" spc="-15">
                <a:latin typeface="Arial"/>
                <a:cs typeface="Arial"/>
              </a:rPr>
              <a:t>D</a:t>
            </a:r>
            <a:r>
              <a:rPr dirty="0" sz="1050" spc="-5">
                <a:latin typeface="Arial"/>
                <a:cs typeface="Arial"/>
              </a:rPr>
              <a:t>T</a:t>
            </a:r>
            <a:r>
              <a:rPr dirty="0" sz="1050" spc="-10">
                <a:latin typeface="Arial"/>
                <a:cs typeface="Arial"/>
              </a:rPr>
              <a:t>V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st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10">
                <a:latin typeface="Arial"/>
                <a:cs typeface="Arial"/>
              </a:rPr>
              <a:t>eam</a:t>
            </a:r>
            <a:r>
              <a:rPr dirty="0" sz="1050" spc="-5">
                <a:latin typeface="Arial"/>
                <a:cs typeface="Arial"/>
              </a:rPr>
              <a:t> of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 spc="-15">
                <a:latin typeface="Arial"/>
                <a:cs typeface="Arial"/>
              </a:rPr>
              <a:t>M</a:t>
            </a:r>
            <a:r>
              <a:rPr dirty="0" sz="1050" spc="-10">
                <a:latin typeface="Arial"/>
                <a:cs typeface="Arial"/>
              </a:rPr>
              <a:t>PEG</a:t>
            </a:r>
            <a:r>
              <a:rPr dirty="0" sz="1050" spc="-5">
                <a:latin typeface="Arial"/>
                <a:cs typeface="Arial"/>
              </a:rPr>
              <a:t> packets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03823" y="3675308"/>
            <a:ext cx="467062" cy="963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75188" y="4800131"/>
            <a:ext cx="1663341" cy="291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08310" y="1631194"/>
            <a:ext cx="1862942" cy="2355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153253" y="3806063"/>
            <a:ext cx="604124" cy="9035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411079" y="5138435"/>
            <a:ext cx="1113155" cy="181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25" b="1">
                <a:latin typeface="Arial"/>
                <a:cs typeface="Arial"/>
              </a:rPr>
              <a:t>A</a:t>
            </a:r>
            <a:r>
              <a:rPr dirty="0" sz="1200" spc="5" b="1">
                <a:latin typeface="Arial"/>
                <a:cs typeface="Arial"/>
              </a:rPr>
              <a:t>t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DT</a:t>
            </a:r>
            <a:r>
              <a:rPr dirty="0" sz="1200" spc="15" b="1">
                <a:latin typeface="Arial"/>
                <a:cs typeface="Arial"/>
              </a:rPr>
              <a:t>V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St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spc="5" b="1">
                <a:latin typeface="Arial"/>
                <a:cs typeface="Arial"/>
              </a:rPr>
              <a:t>t</a:t>
            </a:r>
            <a:r>
              <a:rPr dirty="0" sz="1200" spc="10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o</a:t>
            </a:r>
            <a:r>
              <a:rPr dirty="0" sz="1200" spc="10" b="1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1513" y="2986945"/>
            <a:ext cx="1131570" cy="79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</a:pPr>
            <a:r>
              <a:rPr dirty="0" sz="1200" spc="5" b="1">
                <a:latin typeface="Arial"/>
                <a:cs typeface="Arial"/>
              </a:rPr>
              <a:t>Use</a:t>
            </a:r>
            <a:r>
              <a:rPr dirty="0" sz="1200" spc="5" b="1">
                <a:latin typeface="Arial"/>
                <a:cs typeface="Arial"/>
              </a:rPr>
              <a:t>r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Da</a:t>
            </a:r>
            <a:r>
              <a:rPr dirty="0" sz="1200" spc="5" b="1">
                <a:latin typeface="Arial"/>
                <a:cs typeface="Arial"/>
              </a:rPr>
              <a:t>t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g</a:t>
            </a:r>
            <a:r>
              <a:rPr dirty="0" sz="1200" spc="10" b="1">
                <a:latin typeface="Arial"/>
                <a:cs typeface="Arial"/>
              </a:rPr>
              <a:t>r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spc="20" b="1">
                <a:latin typeface="Arial"/>
                <a:cs typeface="Arial"/>
              </a:rPr>
              <a:t>m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P</a:t>
            </a:r>
            <a:r>
              <a:rPr dirty="0" sz="1200" spc="10" b="1">
                <a:latin typeface="Arial"/>
                <a:cs typeface="Arial"/>
              </a:rPr>
              <a:t>r</a:t>
            </a:r>
            <a:r>
              <a:rPr dirty="0" sz="1200" spc="5" b="1">
                <a:latin typeface="Arial"/>
                <a:cs typeface="Arial"/>
              </a:rPr>
              <a:t>o</a:t>
            </a:r>
            <a:r>
              <a:rPr dirty="0" sz="1200" spc="5" b="1">
                <a:latin typeface="Arial"/>
                <a:cs typeface="Arial"/>
              </a:rPr>
              <a:t>t</a:t>
            </a:r>
            <a:r>
              <a:rPr dirty="0" sz="1200" spc="5" b="1">
                <a:latin typeface="Arial"/>
                <a:cs typeface="Arial"/>
              </a:rPr>
              <a:t>oco</a:t>
            </a:r>
            <a:r>
              <a:rPr dirty="0" sz="1200" spc="5" b="1">
                <a:latin typeface="Arial"/>
                <a:cs typeface="Arial"/>
              </a:rPr>
              <a:t>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(</a:t>
            </a:r>
            <a:r>
              <a:rPr dirty="0" sz="1200" spc="10" b="1">
                <a:latin typeface="Arial"/>
                <a:cs typeface="Arial"/>
              </a:rPr>
              <a:t>UDP</a:t>
            </a:r>
            <a:r>
              <a:rPr dirty="0" sz="1200" spc="5" b="1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54305" marR="148590" indent="292735">
              <a:lnSpc>
                <a:spcPct val="100000"/>
              </a:lnSpc>
              <a:spcBef>
                <a:spcPts val="840"/>
              </a:spcBef>
            </a:pPr>
            <a:r>
              <a:rPr dirty="0" sz="1050" spc="-15">
                <a:latin typeface="Arial"/>
                <a:cs typeface="Arial"/>
              </a:rPr>
              <a:t>D</a:t>
            </a:r>
            <a:r>
              <a:rPr dirty="0" sz="1050" spc="-5">
                <a:latin typeface="Arial"/>
                <a:cs typeface="Arial"/>
              </a:rPr>
              <a:t>atacast</a:t>
            </a:r>
            <a:r>
              <a:rPr dirty="0" sz="1050" spc="-5">
                <a:latin typeface="Arial"/>
                <a:cs typeface="Arial"/>
              </a:rPr>
              <a:t> access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se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25">
                <a:latin typeface="Arial"/>
                <a:cs typeface="Arial"/>
              </a:rPr>
              <a:t>v</a:t>
            </a:r>
            <a:r>
              <a:rPr dirty="0" sz="1050" spc="-5">
                <a:latin typeface="Arial"/>
                <a:cs typeface="Arial"/>
              </a:rPr>
              <a:t>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04333" y="3462294"/>
            <a:ext cx="72136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>
                <a:latin typeface="Arial"/>
                <a:cs typeface="Arial"/>
              </a:rPr>
              <a:t>Fil</a:t>
            </a:r>
            <a:r>
              <a:rPr dirty="0" sz="1050" spc="-10">
                <a:latin typeface="Arial"/>
                <a:cs typeface="Arial"/>
              </a:rPr>
              <a:t>e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sto</a:t>
            </a:r>
            <a:r>
              <a:rPr dirty="0" sz="1050" spc="-10">
                <a:latin typeface="Arial"/>
                <a:cs typeface="Arial"/>
              </a:rPr>
              <a:t>r</a:t>
            </a:r>
            <a:r>
              <a:rPr dirty="0" sz="1050" spc="-10">
                <a:latin typeface="Arial"/>
                <a:cs typeface="Arial"/>
              </a:rPr>
              <a:t>a</a:t>
            </a:r>
            <a:r>
              <a:rPr dirty="0" sz="1050" spc="-20">
                <a:latin typeface="Arial"/>
                <a:cs typeface="Arial"/>
              </a:rPr>
              <a:t>g</a:t>
            </a:r>
            <a:r>
              <a:rPr dirty="0" sz="1050" spc="-1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73255" y="5096628"/>
            <a:ext cx="949960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>
                <a:latin typeface="Arial"/>
                <a:cs typeface="Arial"/>
              </a:rPr>
              <a:t>IP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encaps</a:t>
            </a:r>
            <a:r>
              <a:rPr dirty="0" sz="1050" spc="-20">
                <a:latin typeface="Arial"/>
                <a:cs typeface="Arial"/>
              </a:rPr>
              <a:t>u</a:t>
            </a:r>
            <a:r>
              <a:rPr dirty="0" sz="1050" spc="-10">
                <a:latin typeface="Arial"/>
                <a:cs typeface="Arial"/>
              </a:rPr>
              <a:t>l</a:t>
            </a:r>
            <a:r>
              <a:rPr dirty="0" sz="1050" spc="-20">
                <a:latin typeface="Arial"/>
                <a:cs typeface="Arial"/>
              </a:rPr>
              <a:t>a</a:t>
            </a:r>
            <a:r>
              <a:rPr dirty="0" sz="1050" spc="-5">
                <a:latin typeface="Arial"/>
                <a:cs typeface="Arial"/>
              </a:rPr>
              <a:t>tor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00076" y="2827444"/>
            <a:ext cx="665480" cy="399415"/>
          </a:xfrm>
          <a:custGeom>
            <a:avLst/>
            <a:gdLst/>
            <a:ahLst/>
            <a:cxnLst/>
            <a:rect l="l" t="t" r="r" b="b"/>
            <a:pathLst>
              <a:path w="665479" h="399414">
                <a:moveTo>
                  <a:pt x="0" y="0"/>
                </a:moveTo>
                <a:lnTo>
                  <a:pt x="665355" y="0"/>
                </a:lnTo>
                <a:lnTo>
                  <a:pt x="665355" y="399234"/>
                </a:lnTo>
                <a:lnTo>
                  <a:pt x="0" y="39923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54514" y="2393025"/>
            <a:ext cx="1646040" cy="2368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635411" y="1694663"/>
            <a:ext cx="448309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dirty="0" sz="850" spc="5">
                <a:latin typeface="Arial"/>
                <a:cs typeface="Arial"/>
              </a:rPr>
              <a:t>Pa</a:t>
            </a:r>
            <a:r>
              <a:rPr dirty="0" sz="850" spc="10">
                <a:latin typeface="Arial"/>
                <a:cs typeface="Arial"/>
              </a:rPr>
              <a:t>c</a:t>
            </a:r>
            <a:r>
              <a:rPr dirty="0" sz="850" spc="20">
                <a:latin typeface="Arial"/>
                <a:cs typeface="Arial"/>
              </a:rPr>
              <a:t>k</a:t>
            </a:r>
            <a:r>
              <a:rPr dirty="0" sz="850">
                <a:latin typeface="Arial"/>
                <a:cs typeface="Arial"/>
              </a:rPr>
              <a:t>et</a:t>
            </a:r>
            <a:r>
              <a:rPr dirty="0" sz="850" spc="-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Identi</a:t>
            </a:r>
            <a:r>
              <a:rPr dirty="0" sz="850" spc="5">
                <a:latin typeface="Arial"/>
                <a:cs typeface="Arial"/>
              </a:rPr>
              <a:t>f</a:t>
            </a:r>
            <a:r>
              <a:rPr dirty="0" sz="850">
                <a:latin typeface="Arial"/>
                <a:cs typeface="Arial"/>
              </a:rPr>
              <a:t>ier</a:t>
            </a:r>
            <a:r>
              <a:rPr dirty="0" sz="850" spc="-5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(</a:t>
            </a:r>
            <a:r>
              <a:rPr dirty="0" sz="850">
                <a:latin typeface="Arial"/>
                <a:cs typeface="Arial"/>
              </a:rPr>
              <a:t>PI</a:t>
            </a:r>
            <a:r>
              <a:rPr dirty="0" sz="850" spc="5">
                <a:latin typeface="Arial"/>
                <a:cs typeface="Arial"/>
              </a:rPr>
              <a:t>D)</a:t>
            </a:r>
            <a:endParaRPr sz="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00742" y="1694663"/>
            <a:ext cx="782955" cy="402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dirty="0" sz="850" spc="5">
                <a:latin typeface="Arial"/>
                <a:cs typeface="Arial"/>
              </a:rPr>
              <a:t>MPE</a:t>
            </a:r>
            <a:r>
              <a:rPr dirty="0" sz="850" spc="10">
                <a:latin typeface="Arial"/>
                <a:cs typeface="Arial"/>
              </a:rPr>
              <a:t>G</a:t>
            </a:r>
            <a:r>
              <a:rPr dirty="0" sz="850" spc="15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v</a:t>
            </a:r>
            <a:r>
              <a:rPr dirty="0" sz="850">
                <a:latin typeface="Arial"/>
                <a:cs typeface="Arial"/>
              </a:rPr>
              <a:t>ideo,</a:t>
            </a:r>
            <a:r>
              <a:rPr dirty="0" sz="850">
                <a:latin typeface="Arial"/>
                <a:cs typeface="Arial"/>
              </a:rPr>
              <a:t> audio</a:t>
            </a:r>
            <a:r>
              <a:rPr dirty="0" sz="850">
                <a:latin typeface="Arial"/>
                <a:cs typeface="Arial"/>
              </a:rPr>
              <a:t>,</a:t>
            </a:r>
            <a:r>
              <a:rPr dirty="0" sz="85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an</a:t>
            </a:r>
            <a:r>
              <a:rPr dirty="0" sz="850" spc="5">
                <a:latin typeface="Arial"/>
                <a:cs typeface="Arial"/>
              </a:rPr>
              <a:t>d</a:t>
            </a:r>
            <a:r>
              <a:rPr dirty="0" sz="850" spc="-1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dat</a:t>
            </a:r>
            <a:r>
              <a:rPr dirty="0" sz="850" spc="5">
                <a:latin typeface="Arial"/>
                <a:cs typeface="Arial"/>
              </a:rPr>
              <a:t>a</a:t>
            </a:r>
            <a:r>
              <a:rPr dirty="0" sz="85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pa</a:t>
            </a:r>
            <a:r>
              <a:rPr dirty="0" sz="850" spc="-25">
                <a:latin typeface="Arial"/>
                <a:cs typeface="Arial"/>
              </a:rPr>
              <a:t>y</a:t>
            </a:r>
            <a:r>
              <a:rPr dirty="0" sz="850">
                <a:latin typeface="Arial"/>
                <a:cs typeface="Arial"/>
              </a:rPr>
              <a:t>load</a:t>
            </a:r>
            <a:endParaRPr sz="8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68602" y="1629740"/>
            <a:ext cx="0" cy="532765"/>
          </a:xfrm>
          <a:custGeom>
            <a:avLst/>
            <a:gdLst/>
            <a:ahLst/>
            <a:cxnLst/>
            <a:rect l="l" t="t" r="r" b="b"/>
            <a:pathLst>
              <a:path w="0" h="532764">
                <a:moveTo>
                  <a:pt x="0" y="0"/>
                </a:moveTo>
                <a:lnTo>
                  <a:pt x="0" y="532318"/>
                </a:lnTo>
              </a:path>
            </a:pathLst>
          </a:custGeom>
          <a:ln w="7984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568602" y="2162052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 h="0">
                <a:moveTo>
                  <a:pt x="0" y="0"/>
                </a:moveTo>
                <a:lnTo>
                  <a:pt x="1663364" y="0"/>
                </a:lnTo>
              </a:path>
            </a:pathLst>
          </a:custGeom>
          <a:ln w="7984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231951" y="1629739"/>
            <a:ext cx="0" cy="532765"/>
          </a:xfrm>
          <a:custGeom>
            <a:avLst/>
            <a:gdLst/>
            <a:ahLst/>
            <a:cxnLst/>
            <a:rect l="l" t="t" r="r" b="b"/>
            <a:pathLst>
              <a:path w="0" h="532764">
                <a:moveTo>
                  <a:pt x="0" y="0"/>
                </a:moveTo>
                <a:lnTo>
                  <a:pt x="0" y="532318"/>
                </a:lnTo>
              </a:path>
            </a:pathLst>
          </a:custGeom>
          <a:ln w="7984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33942" y="1629738"/>
            <a:ext cx="0" cy="532765"/>
          </a:xfrm>
          <a:custGeom>
            <a:avLst/>
            <a:gdLst/>
            <a:ahLst/>
            <a:cxnLst/>
            <a:rect l="l" t="t" r="r" b="b"/>
            <a:pathLst>
              <a:path w="0" h="532764">
                <a:moveTo>
                  <a:pt x="0" y="0"/>
                </a:moveTo>
                <a:lnTo>
                  <a:pt x="0" y="532318"/>
                </a:lnTo>
              </a:path>
            </a:pathLst>
          </a:custGeom>
          <a:ln w="7984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67011" y="2217483"/>
            <a:ext cx="0" cy="410845"/>
          </a:xfrm>
          <a:custGeom>
            <a:avLst/>
            <a:gdLst/>
            <a:ahLst/>
            <a:cxnLst/>
            <a:rect l="l" t="t" r="r" b="b"/>
            <a:pathLst>
              <a:path w="0" h="410844">
                <a:moveTo>
                  <a:pt x="0" y="410341"/>
                </a:moveTo>
                <a:lnTo>
                  <a:pt x="0" y="0"/>
                </a:lnTo>
              </a:path>
            </a:pathLst>
          </a:custGeom>
          <a:ln w="106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333748" y="216203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264" y="0"/>
                </a:moveTo>
                <a:lnTo>
                  <a:pt x="0" y="66542"/>
                </a:lnTo>
                <a:lnTo>
                  <a:pt x="66534" y="66539"/>
                </a:lnTo>
                <a:lnTo>
                  <a:pt x="33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080250" y="1748843"/>
            <a:ext cx="563880" cy="1912620"/>
          </a:xfrm>
          <a:custGeom>
            <a:avLst/>
            <a:gdLst/>
            <a:ahLst/>
            <a:cxnLst/>
            <a:rect l="l" t="t" r="r" b="b"/>
            <a:pathLst>
              <a:path w="563879" h="1912620">
                <a:moveTo>
                  <a:pt x="563538" y="1912187"/>
                </a:moveTo>
                <a:lnTo>
                  <a:pt x="347304" y="1912187"/>
                </a:lnTo>
                <a:lnTo>
                  <a:pt x="347304" y="0"/>
                </a:lnTo>
                <a:lnTo>
                  <a:pt x="0" y="0"/>
                </a:lnTo>
              </a:path>
            </a:pathLst>
          </a:custGeom>
          <a:ln w="226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978449" y="1692279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4" h="113664">
                <a:moveTo>
                  <a:pt x="113110" y="0"/>
                </a:moveTo>
                <a:lnTo>
                  <a:pt x="113105" y="113117"/>
                </a:lnTo>
                <a:lnTo>
                  <a:pt x="0" y="56553"/>
                </a:lnTo>
                <a:lnTo>
                  <a:pt x="1131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436190" y="3426957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 h="0">
                <a:moveTo>
                  <a:pt x="199617" y="0"/>
                </a:moveTo>
                <a:lnTo>
                  <a:pt x="0" y="0"/>
                </a:lnTo>
              </a:path>
            </a:pathLst>
          </a:custGeom>
          <a:ln w="2262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428228" y="3896723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 h="0">
                <a:moveTo>
                  <a:pt x="213603" y="0"/>
                </a:moveTo>
                <a:lnTo>
                  <a:pt x="0" y="0"/>
                </a:lnTo>
              </a:path>
            </a:pathLst>
          </a:custGeom>
          <a:ln w="226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429554" y="3639871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266167"/>
                </a:moveTo>
                <a:lnTo>
                  <a:pt x="0" y="0"/>
                </a:lnTo>
              </a:path>
            </a:pathLst>
          </a:custGeom>
          <a:ln w="2262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335047" y="2660402"/>
            <a:ext cx="1566201" cy="2248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170709" y="3340119"/>
            <a:ext cx="386715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5">
                <a:latin typeface="Arial"/>
                <a:cs typeface="Arial"/>
              </a:rPr>
              <a:t>Spe</a:t>
            </a:r>
            <a:r>
              <a:rPr dirty="0" sz="850" spc="10">
                <a:latin typeface="Arial"/>
                <a:cs typeface="Arial"/>
              </a:rPr>
              <a:t>c</a:t>
            </a:r>
            <a:r>
              <a:rPr dirty="0" sz="850">
                <a:latin typeface="Arial"/>
                <a:cs typeface="Arial"/>
              </a:rPr>
              <a:t>ial</a:t>
            </a:r>
            <a:endParaRPr sz="8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70709" y="3473217"/>
            <a:ext cx="443230" cy="269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699"/>
              </a:lnSpc>
            </a:pPr>
            <a:r>
              <a:rPr dirty="0" sz="850">
                <a:latin typeface="Arial"/>
                <a:cs typeface="Arial"/>
              </a:rPr>
              <a:t>data</a:t>
            </a:r>
            <a:r>
              <a:rPr dirty="0" sz="850" spc="10">
                <a:latin typeface="Arial"/>
                <a:cs typeface="Arial"/>
              </a:rPr>
              <a:t>c</a:t>
            </a:r>
            <a:r>
              <a:rPr dirty="0" sz="850">
                <a:latin typeface="Arial"/>
                <a:cs typeface="Arial"/>
              </a:rPr>
              <a:t>a</a:t>
            </a:r>
            <a:r>
              <a:rPr dirty="0" sz="850" spc="10">
                <a:latin typeface="Arial"/>
                <a:cs typeface="Arial"/>
              </a:rPr>
              <a:t>s</a:t>
            </a:r>
            <a:r>
              <a:rPr dirty="0" sz="850">
                <a:latin typeface="Arial"/>
                <a:cs typeface="Arial"/>
              </a:rPr>
              <a:t>t</a:t>
            </a:r>
            <a:r>
              <a:rPr dirty="0" sz="85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PI</a:t>
            </a:r>
            <a:r>
              <a:rPr dirty="0" sz="850" spc="10">
                <a:latin typeface="Arial"/>
                <a:cs typeface="Arial"/>
              </a:rPr>
              <a:t>D</a:t>
            </a:r>
            <a:endParaRPr sz="8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27913" y="3340119"/>
            <a:ext cx="113411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5">
                <a:latin typeface="Arial"/>
                <a:cs typeface="Arial"/>
              </a:rPr>
              <a:t>En</a:t>
            </a:r>
            <a:r>
              <a:rPr dirty="0" sz="850" spc="10">
                <a:latin typeface="Arial"/>
                <a:cs typeface="Arial"/>
              </a:rPr>
              <a:t>c</a:t>
            </a:r>
            <a:r>
              <a:rPr dirty="0" sz="850" spc="5">
                <a:latin typeface="Arial"/>
                <a:cs typeface="Arial"/>
              </a:rPr>
              <a:t>r</a:t>
            </a:r>
            <a:r>
              <a:rPr dirty="0" sz="850" spc="-25">
                <a:latin typeface="Arial"/>
                <a:cs typeface="Arial"/>
              </a:rPr>
              <a:t>y</a:t>
            </a:r>
            <a:r>
              <a:rPr dirty="0" sz="850">
                <a:latin typeface="Arial"/>
                <a:cs typeface="Arial"/>
              </a:rPr>
              <a:t>pte</a:t>
            </a:r>
            <a:r>
              <a:rPr dirty="0" sz="850" spc="5">
                <a:latin typeface="Arial"/>
                <a:cs typeface="Arial"/>
              </a:rPr>
              <a:t>d</a:t>
            </a:r>
            <a:r>
              <a:rPr dirty="0" sz="850" spc="20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v</a:t>
            </a:r>
            <a:r>
              <a:rPr dirty="0" sz="850">
                <a:latin typeface="Arial"/>
                <a:cs typeface="Arial"/>
              </a:rPr>
              <a:t>ideo</a:t>
            </a:r>
            <a:r>
              <a:rPr dirty="0" sz="850">
                <a:latin typeface="Arial"/>
                <a:cs typeface="Arial"/>
              </a:rPr>
              <a:t>,</a:t>
            </a:r>
            <a:r>
              <a:rPr dirty="0" sz="850" spc="10">
                <a:latin typeface="Arial"/>
                <a:cs typeface="Arial"/>
              </a:rPr>
              <a:t> </a:t>
            </a:r>
            <a:r>
              <a:rPr dirty="0" sz="850" spc="-5">
                <a:latin typeface="Arial"/>
                <a:cs typeface="Arial"/>
              </a:rPr>
              <a:t>v</a:t>
            </a:r>
            <a:r>
              <a:rPr dirty="0" sz="850">
                <a:latin typeface="Arial"/>
                <a:cs typeface="Arial"/>
              </a:rPr>
              <a:t>oi</a:t>
            </a:r>
            <a:r>
              <a:rPr dirty="0" sz="850" spc="10">
                <a:latin typeface="Arial"/>
                <a:cs typeface="Arial"/>
              </a:rPr>
              <a:t>c</a:t>
            </a:r>
            <a:r>
              <a:rPr dirty="0" sz="850" spc="5">
                <a:latin typeface="Arial"/>
                <a:cs typeface="Arial"/>
              </a:rPr>
              <a:t>e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27913" y="3473217"/>
            <a:ext cx="80899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>
                <a:latin typeface="Arial"/>
                <a:cs typeface="Arial"/>
              </a:rPr>
              <a:t>o</a:t>
            </a:r>
            <a:r>
              <a:rPr dirty="0" sz="850" spc="5">
                <a:latin typeface="Arial"/>
                <a:cs typeface="Arial"/>
              </a:rPr>
              <a:t>r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dat</a:t>
            </a:r>
            <a:r>
              <a:rPr dirty="0" sz="850" spc="5">
                <a:latin typeface="Arial"/>
                <a:cs typeface="Arial"/>
              </a:rPr>
              <a:t>a</a:t>
            </a:r>
            <a:r>
              <a:rPr dirty="0" sz="850" spc="-10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f</a:t>
            </a:r>
            <a:r>
              <a:rPr dirty="0" sz="850">
                <a:latin typeface="Arial"/>
                <a:cs typeface="Arial"/>
              </a:rPr>
              <a:t>ile</a:t>
            </a:r>
            <a:r>
              <a:rPr dirty="0" sz="850" spc="5">
                <a:latin typeface="Arial"/>
                <a:cs typeface="Arial"/>
              </a:rPr>
              <a:t>s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and</a:t>
            </a:r>
            <a:endParaRPr sz="8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27913" y="3606314"/>
            <a:ext cx="1149985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>
                <a:latin typeface="Arial"/>
                <a:cs typeface="Arial"/>
              </a:rPr>
              <a:t>noti</a:t>
            </a:r>
            <a:r>
              <a:rPr dirty="0" sz="850" spc="5">
                <a:latin typeface="Arial"/>
                <a:cs typeface="Arial"/>
              </a:rPr>
              <a:t>f</a:t>
            </a:r>
            <a:r>
              <a:rPr dirty="0" sz="850" spc="-5">
                <a:latin typeface="Arial"/>
                <a:cs typeface="Arial"/>
              </a:rPr>
              <a:t>i</a:t>
            </a:r>
            <a:r>
              <a:rPr dirty="0" sz="850" spc="10">
                <a:latin typeface="Arial"/>
                <a:cs typeface="Arial"/>
              </a:rPr>
              <a:t>c</a:t>
            </a:r>
            <a:r>
              <a:rPr dirty="0" sz="850">
                <a:latin typeface="Arial"/>
                <a:cs typeface="Arial"/>
              </a:rPr>
              <a:t>ation</a:t>
            </a:r>
            <a:r>
              <a:rPr dirty="0" sz="850" spc="5">
                <a:latin typeface="Arial"/>
                <a:cs typeface="Arial"/>
              </a:rPr>
              <a:t>s</a:t>
            </a:r>
            <a:r>
              <a:rPr dirty="0" sz="850" spc="-5">
                <a:latin typeface="Arial"/>
                <a:cs typeface="Arial"/>
              </a:rPr>
              <a:t> </a:t>
            </a:r>
            <a:r>
              <a:rPr dirty="0" sz="850" spc="10">
                <a:latin typeface="Arial"/>
                <a:cs typeface="Arial"/>
              </a:rPr>
              <a:t>c</a:t>
            </a:r>
            <a:r>
              <a:rPr dirty="0" sz="850" spc="5">
                <a:latin typeface="Arial"/>
                <a:cs typeface="Arial"/>
              </a:rPr>
              <a:t>r</a:t>
            </a:r>
            <a:r>
              <a:rPr dirty="0" sz="850">
                <a:latin typeface="Arial"/>
                <a:cs typeface="Arial"/>
              </a:rPr>
              <a:t>a</a:t>
            </a:r>
            <a:r>
              <a:rPr dirty="0" sz="850">
                <a:latin typeface="Arial"/>
                <a:cs typeface="Arial"/>
              </a:rPr>
              <a:t>w</a:t>
            </a:r>
            <a:r>
              <a:rPr dirty="0" sz="850">
                <a:latin typeface="Arial"/>
                <a:cs typeface="Arial"/>
              </a:rPr>
              <a:t>l</a:t>
            </a:r>
            <a:r>
              <a:rPr dirty="0" sz="850" spc="20">
                <a:latin typeface="Arial"/>
                <a:cs typeface="Arial"/>
              </a:rPr>
              <a:t> </a:t>
            </a:r>
            <a:r>
              <a:rPr dirty="0" sz="850" spc="5">
                <a:latin typeface="Arial"/>
                <a:cs typeface="Arial"/>
              </a:rPr>
              <a:t>f</a:t>
            </a:r>
            <a:r>
              <a:rPr dirty="0" sz="850" spc="5">
                <a:latin typeface="Arial"/>
                <a:cs typeface="Arial"/>
              </a:rPr>
              <a:t>r</a:t>
            </a:r>
            <a:r>
              <a:rPr dirty="0" sz="850" spc="5">
                <a:latin typeface="Arial"/>
                <a:cs typeface="Arial"/>
              </a:rPr>
              <a:t>om</a:t>
            </a:r>
            <a:endParaRPr sz="8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27913" y="3739412"/>
            <a:ext cx="925830" cy="13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10">
                <a:latin typeface="Arial"/>
                <a:cs typeface="Arial"/>
              </a:rPr>
              <a:t>O</a:t>
            </a:r>
            <a:r>
              <a:rPr dirty="0" sz="850">
                <a:latin typeface="Arial"/>
                <a:cs typeface="Arial"/>
              </a:rPr>
              <a:t>pe</a:t>
            </a:r>
            <a:r>
              <a:rPr dirty="0" sz="850" spc="5">
                <a:latin typeface="Arial"/>
                <a:cs typeface="Arial"/>
              </a:rPr>
              <a:t>r</a:t>
            </a:r>
            <a:r>
              <a:rPr dirty="0" sz="850">
                <a:latin typeface="Arial"/>
                <a:cs typeface="Arial"/>
              </a:rPr>
              <a:t>ation</a:t>
            </a:r>
            <a:r>
              <a:rPr dirty="0" sz="850" spc="5">
                <a:latin typeface="Arial"/>
                <a:cs typeface="Arial"/>
              </a:rPr>
              <a:t>s</a:t>
            </a:r>
            <a:r>
              <a:rPr dirty="0" sz="850" spc="-5">
                <a:latin typeface="Arial"/>
                <a:cs typeface="Arial"/>
              </a:rPr>
              <a:t> </a:t>
            </a:r>
            <a:r>
              <a:rPr dirty="0" sz="850" spc="10">
                <a:latin typeface="Arial"/>
                <a:cs typeface="Arial"/>
              </a:rPr>
              <a:t>C</a:t>
            </a:r>
            <a:r>
              <a:rPr dirty="0" sz="850">
                <a:latin typeface="Arial"/>
                <a:cs typeface="Arial"/>
              </a:rPr>
              <a:t>enter</a:t>
            </a:r>
            <a:endParaRPr sz="8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122808" y="3359757"/>
            <a:ext cx="0" cy="532765"/>
          </a:xfrm>
          <a:custGeom>
            <a:avLst/>
            <a:gdLst/>
            <a:ahLst/>
            <a:cxnLst/>
            <a:rect l="l" t="t" r="r" b="b"/>
            <a:pathLst>
              <a:path w="0" h="532764">
                <a:moveTo>
                  <a:pt x="0" y="0"/>
                </a:moveTo>
                <a:lnTo>
                  <a:pt x="0" y="532318"/>
                </a:lnTo>
              </a:path>
            </a:pathLst>
          </a:custGeom>
          <a:ln w="7984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122808" y="3892069"/>
            <a:ext cx="1784350" cy="0"/>
          </a:xfrm>
          <a:custGeom>
            <a:avLst/>
            <a:gdLst/>
            <a:ahLst/>
            <a:cxnLst/>
            <a:rect l="l" t="t" r="r" b="b"/>
            <a:pathLst>
              <a:path w="1784350" h="0">
                <a:moveTo>
                  <a:pt x="0" y="0"/>
                </a:moveTo>
                <a:lnTo>
                  <a:pt x="1783954" y="0"/>
                </a:lnTo>
              </a:path>
            </a:pathLst>
          </a:custGeom>
          <a:ln w="7984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907247" y="3359756"/>
            <a:ext cx="0" cy="532765"/>
          </a:xfrm>
          <a:custGeom>
            <a:avLst/>
            <a:gdLst/>
            <a:ahLst/>
            <a:cxnLst/>
            <a:rect l="l" t="t" r="r" b="b"/>
            <a:pathLst>
              <a:path w="0" h="532764">
                <a:moveTo>
                  <a:pt x="0" y="0"/>
                </a:moveTo>
                <a:lnTo>
                  <a:pt x="0" y="532318"/>
                </a:lnTo>
              </a:path>
            </a:pathLst>
          </a:custGeom>
          <a:ln w="7984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681694" y="3359756"/>
            <a:ext cx="0" cy="532765"/>
          </a:xfrm>
          <a:custGeom>
            <a:avLst/>
            <a:gdLst/>
            <a:ahLst/>
            <a:cxnLst/>
            <a:rect l="l" t="t" r="r" b="b"/>
            <a:pathLst>
              <a:path w="0" h="532764">
                <a:moveTo>
                  <a:pt x="0" y="0"/>
                </a:moveTo>
                <a:lnTo>
                  <a:pt x="0" y="532318"/>
                </a:lnTo>
              </a:path>
            </a:pathLst>
          </a:custGeom>
          <a:ln w="7984">
            <a:solidFill>
              <a:srgbClr val="00B0F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289818" y="1990383"/>
            <a:ext cx="0" cy="2797175"/>
          </a:xfrm>
          <a:custGeom>
            <a:avLst/>
            <a:gdLst/>
            <a:ahLst/>
            <a:cxnLst/>
            <a:rect l="l" t="t" r="r" b="b"/>
            <a:pathLst>
              <a:path w="0" h="2797175">
                <a:moveTo>
                  <a:pt x="0" y="2796802"/>
                </a:moveTo>
                <a:lnTo>
                  <a:pt x="0" y="0"/>
                </a:lnTo>
              </a:path>
            </a:pathLst>
          </a:custGeom>
          <a:ln w="226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233271" y="1888590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4" h="113664">
                <a:moveTo>
                  <a:pt x="56548" y="0"/>
                </a:moveTo>
                <a:lnTo>
                  <a:pt x="0" y="113118"/>
                </a:lnTo>
                <a:lnTo>
                  <a:pt x="113107" y="113113"/>
                </a:lnTo>
                <a:lnTo>
                  <a:pt x="565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788833" y="4257368"/>
            <a:ext cx="363220" cy="440690"/>
          </a:xfrm>
          <a:custGeom>
            <a:avLst/>
            <a:gdLst/>
            <a:ahLst/>
            <a:cxnLst/>
            <a:rect l="l" t="t" r="r" b="b"/>
            <a:pathLst>
              <a:path w="363220" h="440689">
                <a:moveTo>
                  <a:pt x="363154" y="0"/>
                </a:moveTo>
                <a:lnTo>
                  <a:pt x="0" y="0"/>
                </a:lnTo>
                <a:lnTo>
                  <a:pt x="0" y="440197"/>
                </a:lnTo>
              </a:path>
            </a:pathLst>
          </a:custGeom>
          <a:ln w="226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732281" y="4686274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4" h="113664">
                <a:moveTo>
                  <a:pt x="56552" y="113118"/>
                </a:moveTo>
                <a:lnTo>
                  <a:pt x="113104" y="0"/>
                </a:lnTo>
                <a:lnTo>
                  <a:pt x="0" y="0"/>
                </a:lnTo>
                <a:lnTo>
                  <a:pt x="56552" y="11311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075576" y="2974733"/>
            <a:ext cx="0" cy="366395"/>
          </a:xfrm>
          <a:custGeom>
            <a:avLst/>
            <a:gdLst/>
            <a:ahLst/>
            <a:cxnLst/>
            <a:rect l="l" t="t" r="r" b="b"/>
            <a:pathLst>
              <a:path w="0" h="366395">
                <a:moveTo>
                  <a:pt x="0" y="365947"/>
                </a:moveTo>
                <a:lnTo>
                  <a:pt x="0" y="0"/>
                </a:lnTo>
              </a:path>
            </a:pathLst>
          </a:custGeom>
          <a:ln w="106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042313" y="2919249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33264" y="0"/>
                </a:moveTo>
                <a:lnTo>
                  <a:pt x="0" y="66543"/>
                </a:lnTo>
                <a:lnTo>
                  <a:pt x="66535" y="66540"/>
                </a:lnTo>
                <a:lnTo>
                  <a:pt x="33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439522" y="5611437"/>
            <a:ext cx="399415" cy="384810"/>
          </a:xfrm>
          <a:custGeom>
            <a:avLst/>
            <a:gdLst/>
            <a:ahLst/>
            <a:cxnLst/>
            <a:rect l="l" t="t" r="r" b="b"/>
            <a:pathLst>
              <a:path w="399414" h="384810">
                <a:moveTo>
                  <a:pt x="0" y="0"/>
                </a:moveTo>
                <a:lnTo>
                  <a:pt x="399192" y="0"/>
                </a:lnTo>
                <a:lnTo>
                  <a:pt x="399192" y="384583"/>
                </a:lnTo>
                <a:lnTo>
                  <a:pt x="0" y="384583"/>
                </a:lnTo>
                <a:lnTo>
                  <a:pt x="0" y="0"/>
                </a:lnTo>
                <a:close/>
              </a:path>
            </a:pathLst>
          </a:custGeom>
          <a:solidFill>
            <a:srgbClr val="9ED3D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4922161" y="5645608"/>
            <a:ext cx="1068705" cy="318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50" spc="-10">
                <a:latin typeface="Arial"/>
                <a:cs typeface="Arial"/>
              </a:rPr>
              <a:t>E</a:t>
            </a:r>
            <a:r>
              <a:rPr dirty="0" sz="1050" spc="-20">
                <a:latin typeface="Arial"/>
                <a:cs typeface="Arial"/>
              </a:rPr>
              <a:t>q</a:t>
            </a:r>
            <a:r>
              <a:rPr dirty="0" sz="1050" spc="-10">
                <a:latin typeface="Arial"/>
                <a:cs typeface="Arial"/>
              </a:rPr>
              <a:t>u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p</a:t>
            </a:r>
            <a:r>
              <a:rPr dirty="0" sz="1050" spc="-5">
                <a:latin typeface="Arial"/>
                <a:cs typeface="Arial"/>
              </a:rPr>
              <a:t>m</a:t>
            </a:r>
            <a:r>
              <a:rPr dirty="0" sz="1050" spc="-10">
                <a:latin typeface="Arial"/>
                <a:cs typeface="Arial"/>
              </a:rPr>
              <a:t>e</a:t>
            </a:r>
            <a:r>
              <a:rPr dirty="0" sz="1050" spc="-20">
                <a:latin typeface="Arial"/>
                <a:cs typeface="Arial"/>
              </a:rPr>
              <a:t>n</a:t>
            </a:r>
            <a:r>
              <a:rPr dirty="0" sz="1050" spc="-5">
                <a:latin typeface="Arial"/>
                <a:cs typeface="Arial"/>
              </a:rPr>
              <a:t>t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added</a:t>
            </a:r>
            <a:r>
              <a:rPr dirty="0" sz="1050" spc="-5">
                <a:latin typeface="Arial"/>
                <a:cs typeface="Arial"/>
              </a:rPr>
              <a:t> to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T</a:t>
            </a:r>
            <a:r>
              <a:rPr dirty="0" sz="1050" spc="-10">
                <a:latin typeface="Arial"/>
                <a:cs typeface="Arial"/>
              </a:rPr>
              <a:t>V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stat</a:t>
            </a:r>
            <a:r>
              <a:rPr dirty="0" sz="1050" spc="-10">
                <a:latin typeface="Arial"/>
                <a:cs typeface="Arial"/>
              </a:rPr>
              <a:t>i</a:t>
            </a:r>
            <a:r>
              <a:rPr dirty="0" sz="1050" spc="-10">
                <a:latin typeface="Arial"/>
                <a:cs typeface="Arial"/>
              </a:rPr>
              <a:t>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228582" y="1750176"/>
            <a:ext cx="849630" cy="0"/>
          </a:xfrm>
          <a:custGeom>
            <a:avLst/>
            <a:gdLst/>
            <a:ahLst/>
            <a:cxnLst/>
            <a:rect l="l" t="t" r="r" b="b"/>
            <a:pathLst>
              <a:path w="849629" h="0">
                <a:moveTo>
                  <a:pt x="849102" y="0"/>
                </a:moveTo>
                <a:lnTo>
                  <a:pt x="0" y="0"/>
                </a:lnTo>
              </a:path>
            </a:pathLst>
          </a:custGeom>
          <a:ln w="2262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126789" y="1693614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4" h="113664">
                <a:moveTo>
                  <a:pt x="113112" y="113114"/>
                </a:moveTo>
                <a:lnTo>
                  <a:pt x="113106" y="0"/>
                </a:lnTo>
                <a:lnTo>
                  <a:pt x="0" y="56562"/>
                </a:lnTo>
                <a:lnTo>
                  <a:pt x="113112" y="11311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575243" y="4089698"/>
            <a:ext cx="1455420" cy="1205230"/>
          </a:xfrm>
          <a:custGeom>
            <a:avLst/>
            <a:gdLst/>
            <a:ahLst/>
            <a:cxnLst/>
            <a:rect l="l" t="t" r="r" b="b"/>
            <a:pathLst>
              <a:path w="1455420" h="1205229">
                <a:moveTo>
                  <a:pt x="0" y="1204626"/>
                </a:moveTo>
                <a:lnTo>
                  <a:pt x="469649" y="1204626"/>
                </a:lnTo>
                <a:lnTo>
                  <a:pt x="469649" y="0"/>
                </a:lnTo>
                <a:lnTo>
                  <a:pt x="1454828" y="0"/>
                </a:lnTo>
              </a:path>
            </a:pathLst>
          </a:custGeom>
          <a:ln w="2262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018756" y="4033126"/>
            <a:ext cx="113664" cy="113664"/>
          </a:xfrm>
          <a:custGeom>
            <a:avLst/>
            <a:gdLst/>
            <a:ahLst/>
            <a:cxnLst/>
            <a:rect l="l" t="t" r="r" b="b"/>
            <a:pathLst>
              <a:path w="113664" h="113664">
                <a:moveTo>
                  <a:pt x="0" y="0"/>
                </a:moveTo>
                <a:lnTo>
                  <a:pt x="5" y="113117"/>
                </a:lnTo>
                <a:lnTo>
                  <a:pt x="113110" y="5655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536663" y="3734375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7301" y="288757"/>
                </a:moveTo>
                <a:lnTo>
                  <a:pt x="103639" y="282467"/>
                </a:lnTo>
                <a:lnTo>
                  <a:pt x="65428" y="264814"/>
                </a:lnTo>
                <a:lnTo>
                  <a:pt x="34428" y="237672"/>
                </a:lnTo>
                <a:lnTo>
                  <a:pt x="12403" y="202915"/>
                </a:lnTo>
                <a:lnTo>
                  <a:pt x="1115" y="162417"/>
                </a:lnTo>
                <a:lnTo>
                  <a:pt x="0" y="144391"/>
                </a:lnTo>
                <a:lnTo>
                  <a:pt x="738" y="129698"/>
                </a:lnTo>
                <a:lnTo>
                  <a:pt x="11239" y="88438"/>
                </a:lnTo>
                <a:lnTo>
                  <a:pt x="32668" y="52907"/>
                </a:lnTo>
                <a:lnTo>
                  <a:pt x="63095" y="25037"/>
                </a:lnTo>
                <a:lnTo>
                  <a:pt x="100587" y="6757"/>
                </a:lnTo>
                <a:lnTo>
                  <a:pt x="143215" y="0"/>
                </a:lnTo>
                <a:lnTo>
                  <a:pt x="158051" y="731"/>
                </a:lnTo>
                <a:lnTo>
                  <a:pt x="199623" y="11150"/>
                </a:lnTo>
                <a:lnTo>
                  <a:pt x="235341" y="32420"/>
                </a:lnTo>
                <a:lnTo>
                  <a:pt x="263343" y="62635"/>
                </a:lnTo>
                <a:lnTo>
                  <a:pt x="281766" y="99885"/>
                </a:lnTo>
                <a:lnTo>
                  <a:pt x="288748" y="142263"/>
                </a:lnTo>
                <a:lnTo>
                  <a:pt x="288023" y="157219"/>
                </a:lnTo>
                <a:lnTo>
                  <a:pt x="277677" y="199053"/>
                </a:lnTo>
                <a:lnTo>
                  <a:pt x="256543" y="234931"/>
                </a:lnTo>
                <a:lnTo>
                  <a:pt x="226509" y="263046"/>
                </a:lnTo>
                <a:lnTo>
                  <a:pt x="189466" y="281591"/>
                </a:lnTo>
                <a:lnTo>
                  <a:pt x="147301" y="288757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536663" y="3734374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0" y="144391"/>
                </a:moveTo>
                <a:lnTo>
                  <a:pt x="6429" y="101650"/>
                </a:lnTo>
                <a:lnTo>
                  <a:pt x="24430" y="63995"/>
                </a:lnTo>
                <a:lnTo>
                  <a:pt x="52072" y="33357"/>
                </a:lnTo>
                <a:lnTo>
                  <a:pt x="87424" y="11665"/>
                </a:lnTo>
                <a:lnTo>
                  <a:pt x="128554" y="853"/>
                </a:lnTo>
                <a:lnTo>
                  <a:pt x="143215" y="0"/>
                </a:lnTo>
                <a:lnTo>
                  <a:pt x="158051" y="731"/>
                </a:lnTo>
                <a:lnTo>
                  <a:pt x="199623" y="11150"/>
                </a:lnTo>
                <a:lnTo>
                  <a:pt x="235341" y="32420"/>
                </a:lnTo>
                <a:lnTo>
                  <a:pt x="263343" y="62635"/>
                </a:lnTo>
                <a:lnTo>
                  <a:pt x="281766" y="99885"/>
                </a:lnTo>
                <a:lnTo>
                  <a:pt x="288748" y="142263"/>
                </a:lnTo>
                <a:lnTo>
                  <a:pt x="288023" y="157219"/>
                </a:lnTo>
                <a:lnTo>
                  <a:pt x="277677" y="199053"/>
                </a:lnTo>
                <a:lnTo>
                  <a:pt x="256543" y="234931"/>
                </a:lnTo>
                <a:lnTo>
                  <a:pt x="226509" y="263046"/>
                </a:lnTo>
                <a:lnTo>
                  <a:pt x="189466" y="281591"/>
                </a:lnTo>
                <a:lnTo>
                  <a:pt x="147301" y="288757"/>
                </a:lnTo>
                <a:lnTo>
                  <a:pt x="132251" y="288039"/>
                </a:lnTo>
                <a:lnTo>
                  <a:pt x="90210" y="277753"/>
                </a:lnTo>
                <a:lnTo>
                  <a:pt x="54206" y="256729"/>
                </a:lnTo>
                <a:lnTo>
                  <a:pt x="26002" y="226840"/>
                </a:lnTo>
                <a:lnTo>
                  <a:pt x="7360" y="189961"/>
                </a:lnTo>
                <a:lnTo>
                  <a:pt x="43" y="147966"/>
                </a:lnTo>
                <a:lnTo>
                  <a:pt x="0" y="144391"/>
                </a:lnTo>
                <a:close/>
              </a:path>
            </a:pathLst>
          </a:custGeom>
          <a:ln w="173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5631024" y="3806911"/>
            <a:ext cx="9969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71912" y="5167634"/>
            <a:ext cx="288925" cy="290195"/>
          </a:xfrm>
          <a:custGeom>
            <a:avLst/>
            <a:gdLst/>
            <a:ahLst/>
            <a:cxnLst/>
            <a:rect l="l" t="t" r="r" b="b"/>
            <a:pathLst>
              <a:path w="288925" h="290195">
                <a:moveTo>
                  <a:pt x="148667" y="290049"/>
                </a:moveTo>
                <a:lnTo>
                  <a:pt x="104674" y="283832"/>
                </a:lnTo>
                <a:lnTo>
                  <a:pt x="66267" y="266341"/>
                </a:lnTo>
                <a:lnTo>
                  <a:pt x="35121" y="239422"/>
                </a:lnTo>
                <a:lnTo>
                  <a:pt x="12911" y="204917"/>
                </a:lnTo>
                <a:lnTo>
                  <a:pt x="1312" y="164672"/>
                </a:lnTo>
                <a:lnTo>
                  <a:pt x="0" y="145051"/>
                </a:lnTo>
                <a:lnTo>
                  <a:pt x="734" y="130324"/>
                </a:lnTo>
                <a:lnTo>
                  <a:pt x="11189" y="88960"/>
                </a:lnTo>
                <a:lnTo>
                  <a:pt x="32527" y="53319"/>
                </a:lnTo>
                <a:lnTo>
                  <a:pt x="62832" y="25327"/>
                </a:lnTo>
                <a:lnTo>
                  <a:pt x="100185" y="6912"/>
                </a:lnTo>
                <a:lnTo>
                  <a:pt x="142668" y="0"/>
                </a:lnTo>
                <a:lnTo>
                  <a:pt x="157538" y="727"/>
                </a:lnTo>
                <a:lnTo>
                  <a:pt x="199172" y="11108"/>
                </a:lnTo>
                <a:lnTo>
                  <a:pt x="234927" y="32310"/>
                </a:lnTo>
                <a:lnTo>
                  <a:pt x="262984" y="62442"/>
                </a:lnTo>
                <a:lnTo>
                  <a:pt x="281524" y="99611"/>
                </a:lnTo>
                <a:lnTo>
                  <a:pt x="288730" y="141922"/>
                </a:lnTo>
                <a:lnTo>
                  <a:pt x="288017" y="157032"/>
                </a:lnTo>
                <a:lnTo>
                  <a:pt x="277793" y="199234"/>
                </a:lnTo>
                <a:lnTo>
                  <a:pt x="256890" y="235383"/>
                </a:lnTo>
                <a:lnTo>
                  <a:pt x="227163" y="263734"/>
                </a:lnTo>
                <a:lnTo>
                  <a:pt x="190469" y="282538"/>
                </a:lnTo>
                <a:lnTo>
                  <a:pt x="148667" y="29004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571912" y="5167634"/>
            <a:ext cx="288925" cy="290195"/>
          </a:xfrm>
          <a:custGeom>
            <a:avLst/>
            <a:gdLst/>
            <a:ahLst/>
            <a:cxnLst/>
            <a:rect l="l" t="t" r="r" b="b"/>
            <a:pathLst>
              <a:path w="288925" h="290195">
                <a:moveTo>
                  <a:pt x="0" y="145051"/>
                </a:moveTo>
                <a:lnTo>
                  <a:pt x="6400" y="102207"/>
                </a:lnTo>
                <a:lnTo>
                  <a:pt x="24324" y="64444"/>
                </a:lnTo>
                <a:lnTo>
                  <a:pt x="51853" y="33689"/>
                </a:lnTo>
                <a:lnTo>
                  <a:pt x="87069" y="11867"/>
                </a:lnTo>
                <a:lnTo>
                  <a:pt x="128055" y="907"/>
                </a:lnTo>
                <a:lnTo>
                  <a:pt x="142668" y="0"/>
                </a:lnTo>
                <a:lnTo>
                  <a:pt x="157538" y="727"/>
                </a:lnTo>
                <a:lnTo>
                  <a:pt x="199172" y="11108"/>
                </a:lnTo>
                <a:lnTo>
                  <a:pt x="234927" y="32310"/>
                </a:lnTo>
                <a:lnTo>
                  <a:pt x="262984" y="62442"/>
                </a:lnTo>
                <a:lnTo>
                  <a:pt x="281524" y="99611"/>
                </a:lnTo>
                <a:lnTo>
                  <a:pt x="288730" y="141922"/>
                </a:lnTo>
                <a:lnTo>
                  <a:pt x="288017" y="157032"/>
                </a:lnTo>
                <a:lnTo>
                  <a:pt x="277793" y="199234"/>
                </a:lnTo>
                <a:lnTo>
                  <a:pt x="256890" y="235383"/>
                </a:lnTo>
                <a:lnTo>
                  <a:pt x="227163" y="263734"/>
                </a:lnTo>
                <a:lnTo>
                  <a:pt x="190469" y="282538"/>
                </a:lnTo>
                <a:lnTo>
                  <a:pt x="148667" y="290049"/>
                </a:lnTo>
                <a:lnTo>
                  <a:pt x="133485" y="289343"/>
                </a:lnTo>
                <a:lnTo>
                  <a:pt x="91168" y="279163"/>
                </a:lnTo>
                <a:lnTo>
                  <a:pt x="54996" y="258325"/>
                </a:lnTo>
                <a:lnTo>
                  <a:pt x="26642" y="228672"/>
                </a:lnTo>
                <a:lnTo>
                  <a:pt x="7783" y="192049"/>
                </a:lnTo>
                <a:lnTo>
                  <a:pt x="92" y="150300"/>
                </a:lnTo>
                <a:lnTo>
                  <a:pt x="0" y="145051"/>
                </a:lnTo>
                <a:close/>
              </a:path>
            </a:pathLst>
          </a:custGeom>
          <a:ln w="173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2666109" y="5240968"/>
            <a:ext cx="9969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139450" y="4649954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147301" y="288757"/>
                </a:moveTo>
                <a:lnTo>
                  <a:pt x="103639" y="282467"/>
                </a:lnTo>
                <a:lnTo>
                  <a:pt x="65428" y="264814"/>
                </a:lnTo>
                <a:lnTo>
                  <a:pt x="34428" y="237672"/>
                </a:lnTo>
                <a:lnTo>
                  <a:pt x="12403" y="202915"/>
                </a:lnTo>
                <a:lnTo>
                  <a:pt x="1115" y="162417"/>
                </a:lnTo>
                <a:lnTo>
                  <a:pt x="0" y="144391"/>
                </a:lnTo>
                <a:lnTo>
                  <a:pt x="738" y="129698"/>
                </a:lnTo>
                <a:lnTo>
                  <a:pt x="11239" y="88438"/>
                </a:lnTo>
                <a:lnTo>
                  <a:pt x="32668" y="52907"/>
                </a:lnTo>
                <a:lnTo>
                  <a:pt x="63095" y="25037"/>
                </a:lnTo>
                <a:lnTo>
                  <a:pt x="100587" y="6757"/>
                </a:lnTo>
                <a:lnTo>
                  <a:pt x="143215" y="0"/>
                </a:lnTo>
                <a:lnTo>
                  <a:pt x="158051" y="731"/>
                </a:lnTo>
                <a:lnTo>
                  <a:pt x="199623" y="11150"/>
                </a:lnTo>
                <a:lnTo>
                  <a:pt x="235341" y="32420"/>
                </a:lnTo>
                <a:lnTo>
                  <a:pt x="263343" y="62635"/>
                </a:lnTo>
                <a:lnTo>
                  <a:pt x="281766" y="99885"/>
                </a:lnTo>
                <a:lnTo>
                  <a:pt x="288748" y="142263"/>
                </a:lnTo>
                <a:lnTo>
                  <a:pt x="288023" y="157219"/>
                </a:lnTo>
                <a:lnTo>
                  <a:pt x="277677" y="199053"/>
                </a:lnTo>
                <a:lnTo>
                  <a:pt x="256543" y="234931"/>
                </a:lnTo>
                <a:lnTo>
                  <a:pt x="226509" y="263046"/>
                </a:lnTo>
                <a:lnTo>
                  <a:pt x="189466" y="281591"/>
                </a:lnTo>
                <a:lnTo>
                  <a:pt x="147301" y="288757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4139450" y="4649954"/>
            <a:ext cx="288925" cy="288925"/>
          </a:xfrm>
          <a:custGeom>
            <a:avLst/>
            <a:gdLst/>
            <a:ahLst/>
            <a:cxnLst/>
            <a:rect l="l" t="t" r="r" b="b"/>
            <a:pathLst>
              <a:path w="288925" h="288925">
                <a:moveTo>
                  <a:pt x="0" y="144391"/>
                </a:moveTo>
                <a:lnTo>
                  <a:pt x="6429" y="101650"/>
                </a:lnTo>
                <a:lnTo>
                  <a:pt x="24430" y="63995"/>
                </a:lnTo>
                <a:lnTo>
                  <a:pt x="52072" y="33357"/>
                </a:lnTo>
                <a:lnTo>
                  <a:pt x="87424" y="11665"/>
                </a:lnTo>
                <a:lnTo>
                  <a:pt x="128554" y="853"/>
                </a:lnTo>
                <a:lnTo>
                  <a:pt x="143215" y="0"/>
                </a:lnTo>
                <a:lnTo>
                  <a:pt x="158051" y="731"/>
                </a:lnTo>
                <a:lnTo>
                  <a:pt x="199623" y="11150"/>
                </a:lnTo>
                <a:lnTo>
                  <a:pt x="235341" y="32420"/>
                </a:lnTo>
                <a:lnTo>
                  <a:pt x="263343" y="62635"/>
                </a:lnTo>
                <a:lnTo>
                  <a:pt x="281766" y="99885"/>
                </a:lnTo>
                <a:lnTo>
                  <a:pt x="288748" y="142263"/>
                </a:lnTo>
                <a:lnTo>
                  <a:pt x="288023" y="157219"/>
                </a:lnTo>
                <a:lnTo>
                  <a:pt x="277677" y="199053"/>
                </a:lnTo>
                <a:lnTo>
                  <a:pt x="256543" y="234931"/>
                </a:lnTo>
                <a:lnTo>
                  <a:pt x="226509" y="263046"/>
                </a:lnTo>
                <a:lnTo>
                  <a:pt x="189466" y="281591"/>
                </a:lnTo>
                <a:lnTo>
                  <a:pt x="147301" y="288757"/>
                </a:lnTo>
                <a:lnTo>
                  <a:pt x="132251" y="288039"/>
                </a:lnTo>
                <a:lnTo>
                  <a:pt x="90210" y="277753"/>
                </a:lnTo>
                <a:lnTo>
                  <a:pt x="54206" y="256729"/>
                </a:lnTo>
                <a:lnTo>
                  <a:pt x="26002" y="226840"/>
                </a:lnTo>
                <a:lnTo>
                  <a:pt x="7360" y="189961"/>
                </a:lnTo>
                <a:lnTo>
                  <a:pt x="43" y="147966"/>
                </a:lnTo>
                <a:lnTo>
                  <a:pt x="0" y="144391"/>
                </a:lnTo>
                <a:close/>
              </a:path>
            </a:pathLst>
          </a:custGeom>
          <a:ln w="173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4233814" y="4722517"/>
            <a:ext cx="9969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031681" y="3508149"/>
            <a:ext cx="288925" cy="290195"/>
          </a:xfrm>
          <a:custGeom>
            <a:avLst/>
            <a:gdLst/>
            <a:ahLst/>
            <a:cxnLst/>
            <a:rect l="l" t="t" r="r" b="b"/>
            <a:pathLst>
              <a:path w="288925" h="290195">
                <a:moveTo>
                  <a:pt x="148667" y="290049"/>
                </a:moveTo>
                <a:lnTo>
                  <a:pt x="104674" y="283832"/>
                </a:lnTo>
                <a:lnTo>
                  <a:pt x="66267" y="266341"/>
                </a:lnTo>
                <a:lnTo>
                  <a:pt x="35121" y="239422"/>
                </a:lnTo>
                <a:lnTo>
                  <a:pt x="12911" y="204917"/>
                </a:lnTo>
                <a:lnTo>
                  <a:pt x="1312" y="164672"/>
                </a:lnTo>
                <a:lnTo>
                  <a:pt x="0" y="145051"/>
                </a:lnTo>
                <a:lnTo>
                  <a:pt x="734" y="130324"/>
                </a:lnTo>
                <a:lnTo>
                  <a:pt x="11189" y="88960"/>
                </a:lnTo>
                <a:lnTo>
                  <a:pt x="32527" y="53319"/>
                </a:lnTo>
                <a:lnTo>
                  <a:pt x="62832" y="25327"/>
                </a:lnTo>
                <a:lnTo>
                  <a:pt x="100185" y="6912"/>
                </a:lnTo>
                <a:lnTo>
                  <a:pt x="142668" y="0"/>
                </a:lnTo>
                <a:lnTo>
                  <a:pt x="157538" y="727"/>
                </a:lnTo>
                <a:lnTo>
                  <a:pt x="199172" y="11108"/>
                </a:lnTo>
                <a:lnTo>
                  <a:pt x="234927" y="32310"/>
                </a:lnTo>
                <a:lnTo>
                  <a:pt x="262984" y="62442"/>
                </a:lnTo>
                <a:lnTo>
                  <a:pt x="281524" y="99611"/>
                </a:lnTo>
                <a:lnTo>
                  <a:pt x="288730" y="141922"/>
                </a:lnTo>
                <a:lnTo>
                  <a:pt x="288017" y="157032"/>
                </a:lnTo>
                <a:lnTo>
                  <a:pt x="277793" y="199234"/>
                </a:lnTo>
                <a:lnTo>
                  <a:pt x="256890" y="235383"/>
                </a:lnTo>
                <a:lnTo>
                  <a:pt x="227163" y="263734"/>
                </a:lnTo>
                <a:lnTo>
                  <a:pt x="190469" y="282538"/>
                </a:lnTo>
                <a:lnTo>
                  <a:pt x="148667" y="29004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031682" y="3508149"/>
            <a:ext cx="288925" cy="290195"/>
          </a:xfrm>
          <a:custGeom>
            <a:avLst/>
            <a:gdLst/>
            <a:ahLst/>
            <a:cxnLst/>
            <a:rect l="l" t="t" r="r" b="b"/>
            <a:pathLst>
              <a:path w="288925" h="290195">
                <a:moveTo>
                  <a:pt x="0" y="145051"/>
                </a:moveTo>
                <a:lnTo>
                  <a:pt x="6400" y="102207"/>
                </a:lnTo>
                <a:lnTo>
                  <a:pt x="24324" y="64444"/>
                </a:lnTo>
                <a:lnTo>
                  <a:pt x="51853" y="33689"/>
                </a:lnTo>
                <a:lnTo>
                  <a:pt x="87069" y="11867"/>
                </a:lnTo>
                <a:lnTo>
                  <a:pt x="128055" y="907"/>
                </a:lnTo>
                <a:lnTo>
                  <a:pt x="142668" y="0"/>
                </a:lnTo>
                <a:lnTo>
                  <a:pt x="157538" y="727"/>
                </a:lnTo>
                <a:lnTo>
                  <a:pt x="199172" y="11108"/>
                </a:lnTo>
                <a:lnTo>
                  <a:pt x="234927" y="32310"/>
                </a:lnTo>
                <a:lnTo>
                  <a:pt x="262984" y="62442"/>
                </a:lnTo>
                <a:lnTo>
                  <a:pt x="281524" y="99611"/>
                </a:lnTo>
                <a:lnTo>
                  <a:pt x="288730" y="141922"/>
                </a:lnTo>
                <a:lnTo>
                  <a:pt x="288017" y="157032"/>
                </a:lnTo>
                <a:lnTo>
                  <a:pt x="277793" y="199234"/>
                </a:lnTo>
                <a:lnTo>
                  <a:pt x="256890" y="235383"/>
                </a:lnTo>
                <a:lnTo>
                  <a:pt x="227163" y="263734"/>
                </a:lnTo>
                <a:lnTo>
                  <a:pt x="190469" y="282538"/>
                </a:lnTo>
                <a:lnTo>
                  <a:pt x="148667" y="290049"/>
                </a:lnTo>
                <a:lnTo>
                  <a:pt x="133485" y="289343"/>
                </a:lnTo>
                <a:lnTo>
                  <a:pt x="91168" y="279163"/>
                </a:lnTo>
                <a:lnTo>
                  <a:pt x="54996" y="258325"/>
                </a:lnTo>
                <a:lnTo>
                  <a:pt x="26642" y="228672"/>
                </a:lnTo>
                <a:lnTo>
                  <a:pt x="7783" y="192049"/>
                </a:lnTo>
                <a:lnTo>
                  <a:pt x="92" y="150300"/>
                </a:lnTo>
                <a:lnTo>
                  <a:pt x="0" y="145051"/>
                </a:lnTo>
                <a:close/>
              </a:path>
            </a:pathLst>
          </a:custGeom>
          <a:ln w="173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 txBox="1"/>
          <p:nvPr/>
        </p:nvSpPr>
        <p:spPr>
          <a:xfrm>
            <a:off x="8126045" y="3581649"/>
            <a:ext cx="9969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036996" y="1425476"/>
            <a:ext cx="288925" cy="290195"/>
          </a:xfrm>
          <a:custGeom>
            <a:avLst/>
            <a:gdLst/>
            <a:ahLst/>
            <a:cxnLst/>
            <a:rect l="l" t="t" r="r" b="b"/>
            <a:pathLst>
              <a:path w="288925" h="290194">
                <a:moveTo>
                  <a:pt x="148667" y="290049"/>
                </a:moveTo>
                <a:lnTo>
                  <a:pt x="104674" y="283832"/>
                </a:lnTo>
                <a:lnTo>
                  <a:pt x="66267" y="266341"/>
                </a:lnTo>
                <a:lnTo>
                  <a:pt x="35121" y="239422"/>
                </a:lnTo>
                <a:lnTo>
                  <a:pt x="12911" y="204917"/>
                </a:lnTo>
                <a:lnTo>
                  <a:pt x="1312" y="164672"/>
                </a:lnTo>
                <a:lnTo>
                  <a:pt x="0" y="145051"/>
                </a:lnTo>
                <a:lnTo>
                  <a:pt x="734" y="130324"/>
                </a:lnTo>
                <a:lnTo>
                  <a:pt x="11189" y="88960"/>
                </a:lnTo>
                <a:lnTo>
                  <a:pt x="32527" y="53319"/>
                </a:lnTo>
                <a:lnTo>
                  <a:pt x="62832" y="25327"/>
                </a:lnTo>
                <a:lnTo>
                  <a:pt x="100185" y="6912"/>
                </a:lnTo>
                <a:lnTo>
                  <a:pt x="142668" y="0"/>
                </a:lnTo>
                <a:lnTo>
                  <a:pt x="157538" y="727"/>
                </a:lnTo>
                <a:lnTo>
                  <a:pt x="199172" y="11108"/>
                </a:lnTo>
                <a:lnTo>
                  <a:pt x="234927" y="32310"/>
                </a:lnTo>
                <a:lnTo>
                  <a:pt x="262984" y="62442"/>
                </a:lnTo>
                <a:lnTo>
                  <a:pt x="281524" y="99611"/>
                </a:lnTo>
                <a:lnTo>
                  <a:pt x="288730" y="141922"/>
                </a:lnTo>
                <a:lnTo>
                  <a:pt x="288017" y="157032"/>
                </a:lnTo>
                <a:lnTo>
                  <a:pt x="277793" y="199234"/>
                </a:lnTo>
                <a:lnTo>
                  <a:pt x="256890" y="235383"/>
                </a:lnTo>
                <a:lnTo>
                  <a:pt x="227163" y="263734"/>
                </a:lnTo>
                <a:lnTo>
                  <a:pt x="190469" y="282538"/>
                </a:lnTo>
                <a:lnTo>
                  <a:pt x="148667" y="29004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036997" y="1425475"/>
            <a:ext cx="288925" cy="290195"/>
          </a:xfrm>
          <a:custGeom>
            <a:avLst/>
            <a:gdLst/>
            <a:ahLst/>
            <a:cxnLst/>
            <a:rect l="l" t="t" r="r" b="b"/>
            <a:pathLst>
              <a:path w="288925" h="290194">
                <a:moveTo>
                  <a:pt x="0" y="145051"/>
                </a:moveTo>
                <a:lnTo>
                  <a:pt x="6400" y="102207"/>
                </a:lnTo>
                <a:lnTo>
                  <a:pt x="24324" y="64444"/>
                </a:lnTo>
                <a:lnTo>
                  <a:pt x="51853" y="33689"/>
                </a:lnTo>
                <a:lnTo>
                  <a:pt x="87069" y="11867"/>
                </a:lnTo>
                <a:lnTo>
                  <a:pt x="128055" y="907"/>
                </a:lnTo>
                <a:lnTo>
                  <a:pt x="142668" y="0"/>
                </a:lnTo>
                <a:lnTo>
                  <a:pt x="157538" y="727"/>
                </a:lnTo>
                <a:lnTo>
                  <a:pt x="199172" y="11108"/>
                </a:lnTo>
                <a:lnTo>
                  <a:pt x="234927" y="32310"/>
                </a:lnTo>
                <a:lnTo>
                  <a:pt x="262984" y="62442"/>
                </a:lnTo>
                <a:lnTo>
                  <a:pt x="281524" y="99611"/>
                </a:lnTo>
                <a:lnTo>
                  <a:pt x="288730" y="141922"/>
                </a:lnTo>
                <a:lnTo>
                  <a:pt x="288017" y="157032"/>
                </a:lnTo>
                <a:lnTo>
                  <a:pt x="277793" y="199234"/>
                </a:lnTo>
                <a:lnTo>
                  <a:pt x="256890" y="235383"/>
                </a:lnTo>
                <a:lnTo>
                  <a:pt x="227163" y="263734"/>
                </a:lnTo>
                <a:lnTo>
                  <a:pt x="190469" y="282538"/>
                </a:lnTo>
                <a:lnTo>
                  <a:pt x="148667" y="290049"/>
                </a:lnTo>
                <a:lnTo>
                  <a:pt x="133485" y="289343"/>
                </a:lnTo>
                <a:lnTo>
                  <a:pt x="91168" y="279163"/>
                </a:lnTo>
                <a:lnTo>
                  <a:pt x="54996" y="258325"/>
                </a:lnTo>
                <a:lnTo>
                  <a:pt x="26642" y="228672"/>
                </a:lnTo>
                <a:lnTo>
                  <a:pt x="7783" y="192049"/>
                </a:lnTo>
                <a:lnTo>
                  <a:pt x="92" y="150300"/>
                </a:lnTo>
                <a:lnTo>
                  <a:pt x="0" y="145051"/>
                </a:lnTo>
                <a:close/>
              </a:path>
            </a:pathLst>
          </a:custGeom>
          <a:ln w="173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6131415" y="1498144"/>
            <a:ext cx="9969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792812" y="1425483"/>
            <a:ext cx="290195" cy="290195"/>
          </a:xfrm>
          <a:custGeom>
            <a:avLst/>
            <a:gdLst/>
            <a:ahLst/>
            <a:cxnLst/>
            <a:rect l="l" t="t" r="r" b="b"/>
            <a:pathLst>
              <a:path w="290195" h="290194">
                <a:moveTo>
                  <a:pt x="150694" y="289996"/>
                </a:moveTo>
                <a:lnTo>
                  <a:pt x="106187" y="283886"/>
                </a:lnTo>
                <a:lnTo>
                  <a:pt x="67419" y="266641"/>
                </a:lnTo>
                <a:lnTo>
                  <a:pt x="35988" y="240070"/>
                </a:lnTo>
                <a:lnTo>
                  <a:pt x="13493" y="205977"/>
                </a:lnTo>
                <a:lnTo>
                  <a:pt x="1531" y="166172"/>
                </a:lnTo>
                <a:lnTo>
                  <a:pt x="0" y="145043"/>
                </a:lnTo>
                <a:lnTo>
                  <a:pt x="734" y="130350"/>
                </a:lnTo>
                <a:lnTo>
                  <a:pt x="11191" y="89071"/>
                </a:lnTo>
                <a:lnTo>
                  <a:pt x="32537" y="53483"/>
                </a:lnTo>
                <a:lnTo>
                  <a:pt x="62860" y="25500"/>
                </a:lnTo>
                <a:lnTo>
                  <a:pt x="100245" y="7034"/>
                </a:lnTo>
                <a:lnTo>
                  <a:pt x="142781" y="0"/>
                </a:lnTo>
                <a:lnTo>
                  <a:pt x="157752" y="720"/>
                </a:lnTo>
                <a:lnTo>
                  <a:pt x="199636" y="11013"/>
                </a:lnTo>
                <a:lnTo>
                  <a:pt x="235590" y="32049"/>
                </a:lnTo>
                <a:lnTo>
                  <a:pt x="263830" y="61959"/>
                </a:lnTo>
                <a:lnTo>
                  <a:pt x="282574" y="98873"/>
                </a:lnTo>
                <a:lnTo>
                  <a:pt x="290036" y="140921"/>
                </a:lnTo>
                <a:lnTo>
                  <a:pt x="289332" y="156117"/>
                </a:lnTo>
                <a:lnTo>
                  <a:pt x="279185" y="198495"/>
                </a:lnTo>
                <a:lnTo>
                  <a:pt x="258413" y="234753"/>
                </a:lnTo>
                <a:lnTo>
                  <a:pt x="228851" y="263210"/>
                </a:lnTo>
                <a:lnTo>
                  <a:pt x="192333" y="282185"/>
                </a:lnTo>
                <a:lnTo>
                  <a:pt x="150694" y="28999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792813" y="1425483"/>
            <a:ext cx="290195" cy="290195"/>
          </a:xfrm>
          <a:custGeom>
            <a:avLst/>
            <a:gdLst/>
            <a:ahLst/>
            <a:cxnLst/>
            <a:rect l="l" t="t" r="r" b="b"/>
            <a:pathLst>
              <a:path w="290195" h="290194">
                <a:moveTo>
                  <a:pt x="0" y="145043"/>
                </a:moveTo>
                <a:lnTo>
                  <a:pt x="6401" y="102293"/>
                </a:lnTo>
                <a:lnTo>
                  <a:pt x="24330" y="64595"/>
                </a:lnTo>
                <a:lnTo>
                  <a:pt x="51873" y="33865"/>
                </a:lnTo>
                <a:lnTo>
                  <a:pt x="87117" y="12014"/>
                </a:lnTo>
                <a:lnTo>
                  <a:pt x="128148" y="956"/>
                </a:lnTo>
                <a:lnTo>
                  <a:pt x="142781" y="0"/>
                </a:lnTo>
                <a:lnTo>
                  <a:pt x="157752" y="720"/>
                </a:lnTo>
                <a:lnTo>
                  <a:pt x="199636" y="11013"/>
                </a:lnTo>
                <a:lnTo>
                  <a:pt x="235590" y="32049"/>
                </a:lnTo>
                <a:lnTo>
                  <a:pt x="263830" y="61959"/>
                </a:lnTo>
                <a:lnTo>
                  <a:pt x="282574" y="98873"/>
                </a:lnTo>
                <a:lnTo>
                  <a:pt x="290036" y="140921"/>
                </a:lnTo>
                <a:lnTo>
                  <a:pt x="289332" y="156117"/>
                </a:lnTo>
                <a:lnTo>
                  <a:pt x="279185" y="198495"/>
                </a:lnTo>
                <a:lnTo>
                  <a:pt x="258413" y="234753"/>
                </a:lnTo>
                <a:lnTo>
                  <a:pt x="228851" y="263210"/>
                </a:lnTo>
                <a:lnTo>
                  <a:pt x="192333" y="282185"/>
                </a:lnTo>
                <a:lnTo>
                  <a:pt x="150694" y="289996"/>
                </a:lnTo>
                <a:lnTo>
                  <a:pt x="135319" y="289308"/>
                </a:lnTo>
                <a:lnTo>
                  <a:pt x="92548" y="279286"/>
                </a:lnTo>
                <a:lnTo>
                  <a:pt x="56048" y="258731"/>
                </a:lnTo>
                <a:lnTo>
                  <a:pt x="27418" y="229452"/>
                </a:lnTo>
                <a:lnTo>
                  <a:pt x="8256" y="193254"/>
                </a:lnTo>
                <a:lnTo>
                  <a:pt x="161" y="151946"/>
                </a:lnTo>
                <a:lnTo>
                  <a:pt x="0" y="145043"/>
                </a:lnTo>
                <a:close/>
              </a:path>
            </a:pathLst>
          </a:custGeom>
          <a:ln w="173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4888063" y="1498144"/>
            <a:ext cx="9969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907242" y="2068250"/>
            <a:ext cx="290195" cy="290195"/>
          </a:xfrm>
          <a:custGeom>
            <a:avLst/>
            <a:gdLst/>
            <a:ahLst/>
            <a:cxnLst/>
            <a:rect l="l" t="t" r="r" b="b"/>
            <a:pathLst>
              <a:path w="290194" h="290194">
                <a:moveTo>
                  <a:pt x="150694" y="289996"/>
                </a:moveTo>
                <a:lnTo>
                  <a:pt x="106187" y="283886"/>
                </a:lnTo>
                <a:lnTo>
                  <a:pt x="67419" y="266641"/>
                </a:lnTo>
                <a:lnTo>
                  <a:pt x="35988" y="240070"/>
                </a:lnTo>
                <a:lnTo>
                  <a:pt x="13493" y="205977"/>
                </a:lnTo>
                <a:lnTo>
                  <a:pt x="1531" y="166172"/>
                </a:lnTo>
                <a:lnTo>
                  <a:pt x="0" y="145043"/>
                </a:lnTo>
                <a:lnTo>
                  <a:pt x="734" y="130350"/>
                </a:lnTo>
                <a:lnTo>
                  <a:pt x="11191" y="89071"/>
                </a:lnTo>
                <a:lnTo>
                  <a:pt x="32537" y="53483"/>
                </a:lnTo>
                <a:lnTo>
                  <a:pt x="62860" y="25500"/>
                </a:lnTo>
                <a:lnTo>
                  <a:pt x="100245" y="7034"/>
                </a:lnTo>
                <a:lnTo>
                  <a:pt x="142781" y="0"/>
                </a:lnTo>
                <a:lnTo>
                  <a:pt x="157752" y="720"/>
                </a:lnTo>
                <a:lnTo>
                  <a:pt x="199636" y="11013"/>
                </a:lnTo>
                <a:lnTo>
                  <a:pt x="235590" y="32049"/>
                </a:lnTo>
                <a:lnTo>
                  <a:pt x="263830" y="61959"/>
                </a:lnTo>
                <a:lnTo>
                  <a:pt x="282574" y="98873"/>
                </a:lnTo>
                <a:lnTo>
                  <a:pt x="290036" y="140921"/>
                </a:lnTo>
                <a:lnTo>
                  <a:pt x="289332" y="156117"/>
                </a:lnTo>
                <a:lnTo>
                  <a:pt x="279185" y="198495"/>
                </a:lnTo>
                <a:lnTo>
                  <a:pt x="258413" y="234753"/>
                </a:lnTo>
                <a:lnTo>
                  <a:pt x="228851" y="263210"/>
                </a:lnTo>
                <a:lnTo>
                  <a:pt x="192333" y="282185"/>
                </a:lnTo>
                <a:lnTo>
                  <a:pt x="150694" y="28999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907243" y="2068250"/>
            <a:ext cx="290195" cy="290195"/>
          </a:xfrm>
          <a:custGeom>
            <a:avLst/>
            <a:gdLst/>
            <a:ahLst/>
            <a:cxnLst/>
            <a:rect l="l" t="t" r="r" b="b"/>
            <a:pathLst>
              <a:path w="290194" h="290194">
                <a:moveTo>
                  <a:pt x="0" y="145043"/>
                </a:moveTo>
                <a:lnTo>
                  <a:pt x="6401" y="102293"/>
                </a:lnTo>
                <a:lnTo>
                  <a:pt x="24330" y="64595"/>
                </a:lnTo>
                <a:lnTo>
                  <a:pt x="51873" y="33865"/>
                </a:lnTo>
                <a:lnTo>
                  <a:pt x="87117" y="12014"/>
                </a:lnTo>
                <a:lnTo>
                  <a:pt x="128148" y="956"/>
                </a:lnTo>
                <a:lnTo>
                  <a:pt x="142781" y="0"/>
                </a:lnTo>
                <a:lnTo>
                  <a:pt x="157752" y="720"/>
                </a:lnTo>
                <a:lnTo>
                  <a:pt x="199636" y="11013"/>
                </a:lnTo>
                <a:lnTo>
                  <a:pt x="235590" y="32049"/>
                </a:lnTo>
                <a:lnTo>
                  <a:pt x="263830" y="61959"/>
                </a:lnTo>
                <a:lnTo>
                  <a:pt x="282574" y="98873"/>
                </a:lnTo>
                <a:lnTo>
                  <a:pt x="290036" y="140921"/>
                </a:lnTo>
                <a:lnTo>
                  <a:pt x="289332" y="156117"/>
                </a:lnTo>
                <a:lnTo>
                  <a:pt x="279185" y="198495"/>
                </a:lnTo>
                <a:lnTo>
                  <a:pt x="258413" y="234753"/>
                </a:lnTo>
                <a:lnTo>
                  <a:pt x="228851" y="263210"/>
                </a:lnTo>
                <a:lnTo>
                  <a:pt x="192333" y="282185"/>
                </a:lnTo>
                <a:lnTo>
                  <a:pt x="150694" y="289996"/>
                </a:lnTo>
                <a:lnTo>
                  <a:pt x="135319" y="289308"/>
                </a:lnTo>
                <a:lnTo>
                  <a:pt x="92548" y="279286"/>
                </a:lnTo>
                <a:lnTo>
                  <a:pt x="56048" y="258731"/>
                </a:lnTo>
                <a:lnTo>
                  <a:pt x="27418" y="229452"/>
                </a:lnTo>
                <a:lnTo>
                  <a:pt x="8256" y="193254"/>
                </a:lnTo>
                <a:lnTo>
                  <a:pt x="161" y="151946"/>
                </a:lnTo>
                <a:lnTo>
                  <a:pt x="0" y="145043"/>
                </a:lnTo>
                <a:close/>
              </a:path>
            </a:pathLst>
          </a:custGeom>
          <a:ln w="173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3002244" y="2141355"/>
            <a:ext cx="9969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90" name="object 9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W</a:t>
            </a:r>
            <a:r>
              <a:rPr dirty="0" spc="-5"/>
              <a:t>h</a:t>
            </a:r>
            <a:r>
              <a:rPr dirty="0"/>
              <a:t>ere</a:t>
            </a:r>
            <a:r>
              <a:rPr dirty="0" spc="-10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/>
              <a:t>it</a:t>
            </a:r>
            <a:r>
              <a:rPr dirty="0" spc="-5"/>
              <a:t> u</a:t>
            </a:r>
            <a:r>
              <a:rPr dirty="0"/>
              <a:t>sed</a:t>
            </a:r>
            <a:r>
              <a:rPr dirty="0" spc="-5"/>
              <a:t> </a:t>
            </a:r>
            <a:r>
              <a:rPr dirty="0"/>
              <a:t>t</a:t>
            </a:r>
            <a:r>
              <a:rPr dirty="0" spc="-5"/>
              <a:t>od</a:t>
            </a:r>
            <a:r>
              <a:rPr dirty="0"/>
              <a:t>ay?</a:t>
            </a:r>
          </a:p>
        </p:txBody>
      </p:sp>
      <p:sp>
        <p:nvSpPr>
          <p:cNvPr id="3" name="object 3"/>
          <p:cNvSpPr/>
          <p:nvPr/>
        </p:nvSpPr>
        <p:spPr>
          <a:xfrm>
            <a:off x="7350624" y="1856613"/>
            <a:ext cx="1454145" cy="647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56514" y="4488371"/>
            <a:ext cx="1443036" cy="384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51141" y="3625710"/>
            <a:ext cx="1450974" cy="522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73289" y="2840748"/>
            <a:ext cx="1414457" cy="450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16235" y="5210187"/>
            <a:ext cx="1720881" cy="586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7502" y="1469814"/>
            <a:ext cx="6062345" cy="4251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84455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dirty="0" sz="2100" spc="-5">
                <a:latin typeface="Arial"/>
                <a:cs typeface="Arial"/>
              </a:rPr>
              <a:t>E</a:t>
            </a:r>
            <a:r>
              <a:rPr dirty="0" sz="2100">
                <a:latin typeface="Arial"/>
                <a:cs typeface="Arial"/>
              </a:rPr>
              <a:t>ight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years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ope</a:t>
            </a:r>
            <a:r>
              <a:rPr dirty="0" sz="2100" spc="-5">
                <a:latin typeface="Arial"/>
                <a:cs typeface="Arial"/>
              </a:rPr>
              <a:t>r</a:t>
            </a:r>
            <a:r>
              <a:rPr dirty="0" sz="2100" spc="-5">
                <a:latin typeface="Arial"/>
                <a:cs typeface="Arial"/>
              </a:rPr>
              <a:t>a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>
                <a:latin typeface="Arial"/>
                <a:cs typeface="Arial"/>
              </a:rPr>
              <a:t>n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f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scho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>
                <a:latin typeface="Arial"/>
                <a:cs typeface="Arial"/>
              </a:rPr>
              <a:t>l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sec</a:t>
            </a:r>
            <a:r>
              <a:rPr dirty="0" sz="2100" spc="-5">
                <a:latin typeface="Arial"/>
                <a:cs typeface="Arial"/>
              </a:rPr>
              <a:t>u</a:t>
            </a:r>
            <a:r>
              <a:rPr dirty="0" sz="2100" spc="-5">
                <a:latin typeface="Arial"/>
                <a:cs typeface="Arial"/>
              </a:rPr>
              <a:t>r</a:t>
            </a:r>
            <a:r>
              <a:rPr dirty="0" sz="2100" spc="-5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y</a:t>
            </a:r>
            <a:r>
              <a:rPr dirty="0" sz="2100">
                <a:latin typeface="Arial"/>
                <a:cs typeface="Arial"/>
              </a:rPr>
              <a:t> si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ua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 spc="-5">
                <a:latin typeface="Arial"/>
                <a:cs typeface="Arial"/>
              </a:rPr>
              <a:t>n</a:t>
            </a:r>
            <a:r>
              <a:rPr dirty="0" sz="2100" spc="-5">
                <a:latin typeface="Arial"/>
                <a:cs typeface="Arial"/>
              </a:rPr>
              <a:t>a</a:t>
            </a:r>
            <a:r>
              <a:rPr dirty="0" sz="2100">
                <a:latin typeface="Arial"/>
                <a:cs typeface="Arial"/>
              </a:rPr>
              <a:t>l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-5">
                <a:latin typeface="Arial"/>
                <a:cs typeface="Arial"/>
              </a:rPr>
              <a:t>w</a:t>
            </a:r>
            <a:r>
              <a:rPr dirty="0" sz="2100" spc="-10">
                <a:latin typeface="Arial"/>
                <a:cs typeface="Arial"/>
              </a:rPr>
              <a:t>a</a:t>
            </a:r>
            <a:r>
              <a:rPr dirty="0" sz="2100">
                <a:latin typeface="Arial"/>
                <a:cs typeface="Arial"/>
              </a:rPr>
              <a:t>r</a:t>
            </a:r>
            <a:r>
              <a:rPr dirty="0" sz="2100" spc="-5">
                <a:latin typeface="Arial"/>
                <a:cs typeface="Arial"/>
              </a:rPr>
              <a:t>e</a:t>
            </a:r>
            <a:r>
              <a:rPr dirty="0" sz="2100" spc="-5">
                <a:latin typeface="Arial"/>
                <a:cs typeface="Arial"/>
              </a:rPr>
              <a:t>n</a:t>
            </a:r>
            <a:r>
              <a:rPr dirty="0" sz="2100" spc="-10">
                <a:latin typeface="Arial"/>
                <a:cs typeface="Arial"/>
              </a:rPr>
              <a:t>e</a:t>
            </a:r>
            <a:r>
              <a:rPr dirty="0" sz="2100">
                <a:latin typeface="Arial"/>
                <a:cs typeface="Arial"/>
              </a:rPr>
              <a:t>ss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Clark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Cou</a:t>
            </a:r>
            <a:r>
              <a:rPr dirty="0" sz="2100" spc="-5">
                <a:latin typeface="Arial"/>
                <a:cs typeface="Arial"/>
              </a:rPr>
              <a:t>n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 spc="-160">
                <a:latin typeface="Arial"/>
                <a:cs typeface="Arial"/>
              </a:rPr>
              <a:t>y</a:t>
            </a:r>
            <a:r>
              <a:rPr dirty="0" sz="2100">
                <a:latin typeface="Arial"/>
                <a:cs typeface="Arial"/>
              </a:rPr>
              <a:t>,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Nev</a:t>
            </a:r>
            <a:r>
              <a:rPr dirty="0" sz="2100" spc="-5">
                <a:latin typeface="Arial"/>
                <a:cs typeface="Arial"/>
              </a:rPr>
              <a:t>a</a:t>
            </a:r>
            <a:r>
              <a:rPr dirty="0" sz="2100" spc="-5">
                <a:latin typeface="Arial"/>
                <a:cs typeface="Arial"/>
              </a:rPr>
              <a:t>d</a:t>
            </a:r>
            <a:r>
              <a:rPr dirty="0" sz="2100"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  <a:p>
            <a:pPr lvl="1" marL="927100" indent="-405765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927100" algn="l"/>
              </a:tabLst>
            </a:pP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largest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school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rict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he U</a:t>
            </a:r>
            <a:r>
              <a:rPr dirty="0" sz="1800" spc="-5">
                <a:latin typeface="Arial"/>
                <a:cs typeface="Arial"/>
              </a:rPr>
              <a:t>.</a:t>
            </a:r>
            <a:r>
              <a:rPr dirty="0" sz="1800" spc="-5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lvl="1" marL="927100" indent="-40576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927100" algn="l"/>
              </a:tabLst>
            </a:pPr>
            <a:r>
              <a:rPr dirty="0" sz="1800">
                <a:latin typeface="Arial"/>
                <a:cs typeface="Arial"/>
              </a:rPr>
              <a:t>12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>
                <a:latin typeface="Arial"/>
                <a:cs typeface="Arial"/>
              </a:rPr>
              <a:t>000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video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cameras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spanning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370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K</a:t>
            </a:r>
            <a:r>
              <a:rPr dirty="0" sz="1800">
                <a:latin typeface="Arial"/>
                <a:cs typeface="Arial"/>
              </a:rPr>
              <a:t>-12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schools</a:t>
            </a:r>
            <a:endParaRPr sz="1800">
              <a:latin typeface="Arial"/>
              <a:cs typeface="Arial"/>
            </a:endParaRPr>
          </a:p>
          <a:p>
            <a:pPr lvl="1" marL="927100" marR="210820" indent="-40576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927100" algn="l"/>
              </a:tabLst>
            </a:pP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loor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plans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her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upda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>
                <a:latin typeface="Arial"/>
                <a:cs typeface="Arial"/>
              </a:rPr>
              <a:t> server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each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night</a:t>
            </a:r>
            <a:endParaRPr sz="1800">
              <a:latin typeface="Arial"/>
              <a:cs typeface="Arial"/>
            </a:endParaRPr>
          </a:p>
          <a:p>
            <a:pPr marL="469900" marR="33655" indent="-457200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469900" algn="l"/>
                <a:tab pos="1313815" algn="l"/>
              </a:tabLst>
            </a:pPr>
            <a:r>
              <a:rPr dirty="0" sz="2100">
                <a:latin typeface="Arial"/>
                <a:cs typeface="Arial"/>
              </a:rPr>
              <a:t>Three	</a:t>
            </a:r>
            <a:r>
              <a:rPr dirty="0" sz="2100">
                <a:latin typeface="Arial"/>
                <a:cs typeface="Arial"/>
              </a:rPr>
              <a:t>years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-45">
                <a:latin typeface="Arial"/>
                <a:cs typeface="Arial"/>
              </a:rPr>
              <a:t> </a:t>
            </a:r>
            <a:r>
              <a:rPr dirty="0" sz="2100" spc="-80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ide</a:t>
            </a:r>
            <a:r>
              <a:rPr dirty="0" sz="2100" spc="-5">
                <a:latin typeface="Arial"/>
                <a:cs typeface="Arial"/>
              </a:rPr>
              <a:t>w</a:t>
            </a:r>
            <a:r>
              <a:rPr dirty="0" sz="2100" spc="-5">
                <a:latin typeface="Arial"/>
                <a:cs typeface="Arial"/>
              </a:rPr>
              <a:t>a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er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R</a:t>
            </a:r>
            <a:r>
              <a:rPr dirty="0" sz="2100" spc="-5">
                <a:latin typeface="Arial"/>
                <a:cs typeface="Arial"/>
              </a:rPr>
              <a:t>e</a:t>
            </a:r>
            <a:r>
              <a:rPr dirty="0" sz="2100" spc="-5">
                <a:latin typeface="Arial"/>
                <a:cs typeface="Arial"/>
              </a:rPr>
              <a:t>g</a:t>
            </a:r>
            <a:r>
              <a:rPr dirty="0" sz="2100" spc="-5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>
                <a:latin typeface="Arial"/>
                <a:cs typeface="Arial"/>
              </a:rPr>
              <a:t>n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f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Univ</a:t>
            </a:r>
            <a:r>
              <a:rPr dirty="0" sz="2100" spc="-5">
                <a:latin typeface="Arial"/>
                <a:cs typeface="Arial"/>
              </a:rPr>
              <a:t>e</a:t>
            </a:r>
            <a:r>
              <a:rPr dirty="0" sz="2100">
                <a:latin typeface="Arial"/>
                <a:cs typeface="Arial"/>
              </a:rPr>
              <a:t>r</a:t>
            </a:r>
            <a:r>
              <a:rPr dirty="0" sz="2100" spc="-5">
                <a:latin typeface="Arial"/>
                <a:cs typeface="Arial"/>
              </a:rPr>
              <a:t>s</a:t>
            </a:r>
            <a:r>
              <a:rPr dirty="0" sz="2100" spc="-5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y</a:t>
            </a:r>
            <a:r>
              <a:rPr dirty="0" sz="2100">
                <a:latin typeface="Arial"/>
                <a:cs typeface="Arial"/>
              </a:rPr>
              <a:t> secur</a:t>
            </a:r>
            <a:r>
              <a:rPr dirty="0" sz="2100" spc="-5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y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sup</a:t>
            </a:r>
            <a:r>
              <a:rPr dirty="0" sz="2100" spc="-5">
                <a:latin typeface="Arial"/>
                <a:cs typeface="Arial"/>
              </a:rPr>
              <a:t>p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>
                <a:latin typeface="Arial"/>
                <a:cs typeface="Arial"/>
              </a:rPr>
              <a:t>rt</a:t>
            </a:r>
            <a:endParaRPr sz="21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100">
                <a:latin typeface="Arial"/>
                <a:cs typeface="Arial"/>
              </a:rPr>
              <a:t>Three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years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</a:t>
            </a:r>
            <a:r>
              <a:rPr dirty="0" sz="2100" spc="-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op</a:t>
            </a:r>
            <a:r>
              <a:rPr dirty="0" sz="2100" spc="-5">
                <a:latin typeface="Arial"/>
                <a:cs typeface="Arial"/>
              </a:rPr>
              <a:t>e</a:t>
            </a:r>
            <a:r>
              <a:rPr dirty="0" sz="2100">
                <a:latin typeface="Arial"/>
                <a:cs typeface="Arial"/>
              </a:rPr>
              <a:t>r</a:t>
            </a:r>
            <a:r>
              <a:rPr dirty="0" sz="2100" spc="-5">
                <a:latin typeface="Arial"/>
                <a:cs typeface="Arial"/>
              </a:rPr>
              <a:t>a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>
                <a:latin typeface="Arial"/>
                <a:cs typeface="Arial"/>
              </a:rPr>
              <a:t>n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he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</a:t>
            </a:r>
            <a:r>
              <a:rPr dirty="0" sz="2100" spc="-5">
                <a:latin typeface="Arial"/>
                <a:cs typeface="Arial"/>
              </a:rPr>
              <a:t>a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 spc="-5">
                <a:latin typeface="Arial"/>
                <a:cs typeface="Arial"/>
              </a:rPr>
              <a:t>n</a:t>
            </a:r>
            <a:r>
              <a:rPr dirty="0" sz="2100" spc="-10">
                <a:latin typeface="Arial"/>
                <a:cs typeface="Arial"/>
              </a:rPr>
              <a:t>a</a:t>
            </a:r>
            <a:r>
              <a:rPr dirty="0" sz="2100">
                <a:latin typeface="Arial"/>
                <a:cs typeface="Arial"/>
              </a:rPr>
              <a:t>l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</a:t>
            </a:r>
            <a:r>
              <a:rPr dirty="0" sz="2100" spc="-5">
                <a:latin typeface="Arial"/>
                <a:cs typeface="Arial"/>
              </a:rPr>
              <a:t>a</a:t>
            </a:r>
            <a:r>
              <a:rPr dirty="0" sz="2100" spc="-5">
                <a:latin typeface="Arial"/>
                <a:cs typeface="Arial"/>
              </a:rPr>
              <a:t>p</a:t>
            </a:r>
            <a:r>
              <a:rPr dirty="0" sz="2100" spc="-5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al</a:t>
            </a:r>
            <a:r>
              <a:rPr dirty="0" sz="2100">
                <a:latin typeface="Arial"/>
                <a:cs typeface="Arial"/>
              </a:rPr>
              <a:t> Reg</a:t>
            </a:r>
            <a:r>
              <a:rPr dirty="0" sz="2100" spc="-5">
                <a:latin typeface="Arial"/>
                <a:cs typeface="Arial"/>
              </a:rPr>
              <a:t>i</a:t>
            </a:r>
            <a:r>
              <a:rPr dirty="0" sz="2100" spc="-10">
                <a:latin typeface="Arial"/>
                <a:cs typeface="Arial"/>
              </a:rPr>
              <a:t>o</a:t>
            </a:r>
            <a:r>
              <a:rPr dirty="0" sz="2100">
                <a:latin typeface="Arial"/>
                <a:cs typeface="Arial"/>
              </a:rPr>
              <a:t>n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f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U</a:t>
            </a:r>
            <a:r>
              <a:rPr dirty="0" sz="2100" spc="-5">
                <a:latin typeface="Arial"/>
                <a:cs typeface="Arial"/>
              </a:rPr>
              <a:t>.</a:t>
            </a:r>
            <a:r>
              <a:rPr dirty="0" sz="2100" spc="-5">
                <a:latin typeface="Arial"/>
                <a:cs typeface="Arial"/>
              </a:rPr>
              <a:t>S</a:t>
            </a:r>
            <a:r>
              <a:rPr dirty="0" sz="2100">
                <a:latin typeface="Arial"/>
                <a:cs typeface="Arial"/>
              </a:rPr>
              <a:t>.</a:t>
            </a:r>
            <a:r>
              <a:rPr dirty="0" sz="2100" spc="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P</a:t>
            </a:r>
            <a:r>
              <a:rPr dirty="0" sz="2100">
                <a:latin typeface="Arial"/>
                <a:cs typeface="Arial"/>
              </a:rPr>
              <a:t>ark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P</a:t>
            </a:r>
            <a:r>
              <a:rPr dirty="0" sz="2100">
                <a:latin typeface="Arial"/>
                <a:cs typeface="Arial"/>
              </a:rPr>
              <a:t>olice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et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al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major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ev</a:t>
            </a:r>
            <a:r>
              <a:rPr dirty="0" sz="2100" spc="-5">
                <a:latin typeface="Arial"/>
                <a:cs typeface="Arial"/>
              </a:rPr>
              <a:t>e</a:t>
            </a:r>
            <a:r>
              <a:rPr dirty="0" sz="2100" spc="-5">
                <a:latin typeface="Arial"/>
                <a:cs typeface="Arial"/>
              </a:rPr>
              <a:t>n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s</a:t>
            </a:r>
            <a:r>
              <a:rPr dirty="0" sz="2100">
                <a:latin typeface="Arial"/>
                <a:cs typeface="Arial"/>
              </a:rPr>
              <a:t> on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he Na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 spc="-5">
                <a:latin typeface="Arial"/>
                <a:cs typeface="Arial"/>
              </a:rPr>
              <a:t>n</a:t>
            </a:r>
            <a:r>
              <a:rPr dirty="0" sz="2100" spc="-5">
                <a:latin typeface="Arial"/>
                <a:cs typeface="Arial"/>
              </a:rPr>
              <a:t>a</a:t>
            </a:r>
            <a:r>
              <a:rPr dirty="0" sz="2100">
                <a:latin typeface="Arial"/>
                <a:cs typeface="Arial"/>
              </a:rPr>
              <a:t>l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</a:t>
            </a:r>
            <a:r>
              <a:rPr dirty="0" sz="2100" spc="-5">
                <a:latin typeface="Arial"/>
                <a:cs typeface="Arial"/>
              </a:rPr>
              <a:t>all</a:t>
            </a:r>
            <a:endParaRPr sz="21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100">
                <a:latin typeface="Arial"/>
                <a:cs typeface="Arial"/>
              </a:rPr>
              <a:t>March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20</a:t>
            </a:r>
            <a:r>
              <a:rPr dirty="0" sz="2100" spc="-5">
                <a:latin typeface="Arial"/>
                <a:cs typeface="Arial"/>
              </a:rPr>
              <a:t>1</a:t>
            </a:r>
            <a:r>
              <a:rPr dirty="0" sz="2100">
                <a:latin typeface="Arial"/>
                <a:cs typeface="Arial"/>
              </a:rPr>
              <a:t>4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deplo</a:t>
            </a:r>
            <a:r>
              <a:rPr dirty="0" sz="2100">
                <a:latin typeface="Arial"/>
                <a:cs typeface="Arial"/>
              </a:rPr>
              <a:t>y</a:t>
            </a:r>
            <a:r>
              <a:rPr dirty="0" sz="2100" spc="-5">
                <a:latin typeface="Arial"/>
                <a:cs typeface="Arial"/>
              </a:rPr>
              <a:t>men</a:t>
            </a:r>
            <a:r>
              <a:rPr dirty="0" sz="2100">
                <a:latin typeface="Arial"/>
                <a:cs typeface="Arial"/>
              </a:rPr>
              <a:t>t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o</a:t>
            </a:r>
            <a:r>
              <a:rPr dirty="0" sz="2100" spc="5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WGB</a:t>
            </a:r>
            <a:r>
              <a:rPr dirty="0" sz="2100">
                <a:latin typeface="Arial"/>
                <a:cs typeface="Arial"/>
              </a:rPr>
              <a:t>H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B</a:t>
            </a:r>
            <a:r>
              <a:rPr dirty="0" sz="2100">
                <a:latin typeface="Arial"/>
                <a:cs typeface="Arial"/>
              </a:rPr>
              <a:t>os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Ongo</a:t>
            </a:r>
            <a:r>
              <a:rPr dirty="0"/>
              <a:t>i</a:t>
            </a:r>
            <a:r>
              <a:rPr dirty="0" spc="-5"/>
              <a:t>n</a:t>
            </a:r>
            <a:r>
              <a:rPr dirty="0"/>
              <a:t>g</a:t>
            </a:r>
            <a:r>
              <a:rPr dirty="0" spc="-5"/>
              <a:t> </a:t>
            </a:r>
            <a:r>
              <a:rPr dirty="0"/>
              <a:t>i</a:t>
            </a:r>
            <a:r>
              <a:rPr dirty="0" spc="-5"/>
              <a:t>n</a:t>
            </a:r>
            <a:r>
              <a:rPr dirty="0"/>
              <a:t>itiatives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17713" y="1469814"/>
            <a:ext cx="5187315" cy="265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dirty="0" sz="2100">
                <a:latin typeface="Arial"/>
                <a:cs typeface="Arial"/>
              </a:rPr>
              <a:t>Hous</a:t>
            </a:r>
            <a:r>
              <a:rPr dirty="0" sz="2100" spc="-5">
                <a:latin typeface="Arial"/>
                <a:cs typeface="Arial"/>
              </a:rPr>
              <a:t>to</a:t>
            </a:r>
            <a:r>
              <a:rPr dirty="0" sz="2100">
                <a:latin typeface="Arial"/>
                <a:cs typeface="Arial"/>
              </a:rPr>
              <a:t>n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publi</a:t>
            </a:r>
            <a:r>
              <a:rPr dirty="0" sz="2100">
                <a:latin typeface="Arial"/>
                <a:cs typeface="Arial"/>
              </a:rPr>
              <a:t>c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sa</a:t>
            </a:r>
            <a:r>
              <a:rPr dirty="0" sz="2100" spc="-5">
                <a:latin typeface="Arial"/>
                <a:cs typeface="Arial"/>
              </a:rPr>
              <a:t>f</a:t>
            </a:r>
            <a:r>
              <a:rPr dirty="0" sz="2100">
                <a:latin typeface="Arial"/>
                <a:cs typeface="Arial"/>
              </a:rPr>
              <a:t>e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y de</a:t>
            </a:r>
            <a:r>
              <a:rPr dirty="0" sz="2100" spc="-5">
                <a:latin typeface="Arial"/>
                <a:cs typeface="Arial"/>
              </a:rPr>
              <a:t>mon</a:t>
            </a:r>
            <a:r>
              <a:rPr dirty="0" sz="2100">
                <a:latin typeface="Arial"/>
                <a:cs typeface="Arial"/>
              </a:rPr>
              <a:t>s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ra</a:t>
            </a:r>
            <a:r>
              <a:rPr dirty="0" sz="2100" spc="-5">
                <a:latin typeface="Arial"/>
                <a:cs typeface="Arial"/>
              </a:rPr>
              <a:t>tion</a:t>
            </a:r>
            <a:endParaRPr sz="21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100">
                <a:latin typeface="Arial"/>
                <a:cs typeface="Arial"/>
              </a:rPr>
              <a:t>Con</a:t>
            </a:r>
            <a:r>
              <a:rPr dirty="0" sz="2100" spc="-5">
                <a:latin typeface="Arial"/>
                <a:cs typeface="Arial"/>
              </a:rPr>
              <a:t>tinuat</a:t>
            </a:r>
            <a:r>
              <a:rPr dirty="0" sz="2100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>
                <a:latin typeface="Arial"/>
                <a:cs typeface="Arial"/>
              </a:rPr>
              <a:t>n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WGB</a:t>
            </a:r>
            <a:r>
              <a:rPr dirty="0" sz="2100">
                <a:latin typeface="Arial"/>
                <a:cs typeface="Arial"/>
              </a:rPr>
              <a:t>H</a:t>
            </a:r>
            <a:r>
              <a:rPr dirty="0" sz="2100" spc="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</a:t>
            </a:r>
            <a:r>
              <a:rPr dirty="0" sz="2100" spc="-40">
                <a:latin typeface="Arial"/>
                <a:cs typeface="Arial"/>
              </a:rPr>
              <a:t>f</a:t>
            </a:r>
            <a:r>
              <a:rPr dirty="0" sz="2100" spc="-5">
                <a:latin typeface="Arial"/>
                <a:cs typeface="Arial"/>
              </a:rPr>
              <a:t>f</a:t>
            </a:r>
            <a:r>
              <a:rPr dirty="0" sz="2100">
                <a:latin typeface="Arial"/>
                <a:cs typeface="Arial"/>
              </a:rPr>
              <a:t>ort</a:t>
            </a:r>
            <a:endParaRPr sz="21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100">
                <a:latin typeface="Arial"/>
                <a:cs typeface="Arial"/>
              </a:rPr>
              <a:t>N</a:t>
            </a:r>
            <a:r>
              <a:rPr dirty="0" sz="2100" spc="-5">
                <a:latin typeface="Arial"/>
                <a:cs typeface="Arial"/>
              </a:rPr>
              <a:t>I</a:t>
            </a:r>
            <a:r>
              <a:rPr dirty="0" sz="2100">
                <a:latin typeface="Arial"/>
                <a:cs typeface="Arial"/>
              </a:rPr>
              <a:t>J-Joh</a:t>
            </a:r>
            <a:r>
              <a:rPr dirty="0" sz="2100" spc="-5">
                <a:latin typeface="Arial"/>
                <a:cs typeface="Arial"/>
              </a:rPr>
              <a:t>n</a:t>
            </a:r>
            <a:r>
              <a:rPr dirty="0" sz="2100">
                <a:latin typeface="Arial"/>
                <a:cs typeface="Arial"/>
              </a:rPr>
              <a:t>s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Ho</a:t>
            </a:r>
            <a:r>
              <a:rPr dirty="0" sz="2100" spc="-5">
                <a:latin typeface="Arial"/>
                <a:cs typeface="Arial"/>
              </a:rPr>
              <a:t>p</a:t>
            </a:r>
            <a:r>
              <a:rPr dirty="0" sz="2100">
                <a:latin typeface="Arial"/>
                <a:cs typeface="Arial"/>
              </a:rPr>
              <a:t>k</a:t>
            </a:r>
            <a:r>
              <a:rPr dirty="0" sz="2100" spc="-5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n</a:t>
            </a:r>
            <a:r>
              <a:rPr dirty="0" sz="2100">
                <a:latin typeface="Arial"/>
                <a:cs typeface="Arial"/>
              </a:rPr>
              <a:t>s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udy</a:t>
            </a:r>
            <a:endParaRPr sz="21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100" spc="-5">
                <a:latin typeface="Arial"/>
                <a:cs typeface="Arial"/>
              </a:rPr>
              <a:t>S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ewi</a:t>
            </a:r>
            <a:r>
              <a:rPr dirty="0" sz="2100" spc="-5">
                <a:latin typeface="Arial"/>
                <a:cs typeface="Arial"/>
              </a:rPr>
              <a:t>d</a:t>
            </a:r>
            <a:r>
              <a:rPr dirty="0" sz="2100">
                <a:latin typeface="Arial"/>
                <a:cs typeface="Arial"/>
              </a:rPr>
              <a:t>e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h</a:t>
            </a:r>
            <a:r>
              <a:rPr dirty="0" sz="2100" spc="-5">
                <a:latin typeface="Arial"/>
                <a:cs typeface="Arial"/>
              </a:rPr>
              <a:t>eli</a:t>
            </a:r>
            <a:r>
              <a:rPr dirty="0" sz="2100">
                <a:latin typeface="Arial"/>
                <a:cs typeface="Arial"/>
              </a:rPr>
              <a:t>c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 spc="-10">
                <a:latin typeface="Arial"/>
                <a:cs typeface="Arial"/>
              </a:rPr>
              <a:t>p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er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vid</a:t>
            </a:r>
            <a:r>
              <a:rPr dirty="0" sz="2100" spc="-5">
                <a:latin typeface="Arial"/>
                <a:cs typeface="Arial"/>
              </a:rPr>
              <a:t>e</a:t>
            </a:r>
            <a:r>
              <a:rPr dirty="0" sz="2100">
                <a:latin typeface="Arial"/>
                <a:cs typeface="Arial"/>
              </a:rPr>
              <a:t>o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so</a:t>
            </a:r>
            <a:r>
              <a:rPr dirty="0" sz="2100" spc="-5">
                <a:latin typeface="Arial"/>
                <a:cs typeface="Arial"/>
              </a:rPr>
              <a:t>lution</a:t>
            </a:r>
            <a:endParaRPr sz="21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100" spc="-5">
                <a:latin typeface="Arial"/>
                <a:cs typeface="Arial"/>
              </a:rPr>
              <a:t>P</a:t>
            </a:r>
            <a:r>
              <a:rPr dirty="0" sz="2100" spc="-5">
                <a:latin typeface="Arial"/>
                <a:cs typeface="Arial"/>
              </a:rPr>
              <a:t>B</a:t>
            </a:r>
            <a:r>
              <a:rPr dirty="0" sz="2100">
                <a:latin typeface="Arial"/>
                <a:cs typeface="Arial"/>
              </a:rPr>
              <a:t>S</a:t>
            </a:r>
            <a:r>
              <a:rPr dirty="0" sz="2100" spc="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Con</a:t>
            </a:r>
            <a:r>
              <a:rPr dirty="0" sz="2100" spc="-10">
                <a:latin typeface="Arial"/>
                <a:cs typeface="Arial"/>
              </a:rPr>
              <a:t>s</a:t>
            </a:r>
            <a:r>
              <a:rPr dirty="0" sz="2100" spc="-5">
                <a:latin typeface="Arial"/>
                <a:cs typeface="Arial"/>
              </a:rPr>
              <a:t>o</a:t>
            </a:r>
            <a:r>
              <a:rPr dirty="0" sz="2100">
                <a:latin typeface="Arial"/>
                <a:cs typeface="Arial"/>
              </a:rPr>
              <a:t>r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u</a:t>
            </a:r>
            <a:r>
              <a:rPr dirty="0" sz="2100">
                <a:latin typeface="Arial"/>
                <a:cs typeface="Arial"/>
              </a:rPr>
              <a:t>m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 spc="-5">
                <a:latin typeface="Arial"/>
                <a:cs typeface="Arial"/>
              </a:rPr>
              <a:t>f</a:t>
            </a:r>
            <a:r>
              <a:rPr dirty="0" sz="2100">
                <a:latin typeface="Arial"/>
                <a:cs typeface="Arial"/>
              </a:rPr>
              <a:t>or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pu</a:t>
            </a:r>
            <a:r>
              <a:rPr dirty="0" sz="2100" spc="-5">
                <a:latin typeface="Arial"/>
                <a:cs typeface="Arial"/>
              </a:rPr>
              <a:t>b</a:t>
            </a:r>
            <a:r>
              <a:rPr dirty="0" sz="2100" spc="-5">
                <a:latin typeface="Arial"/>
                <a:cs typeface="Arial"/>
              </a:rPr>
              <a:t>l</a:t>
            </a:r>
            <a:r>
              <a:rPr dirty="0" sz="2100" spc="-5">
                <a:latin typeface="Arial"/>
                <a:cs typeface="Arial"/>
              </a:rPr>
              <a:t>i</a:t>
            </a:r>
            <a:r>
              <a:rPr dirty="0" sz="2100">
                <a:latin typeface="Arial"/>
                <a:cs typeface="Arial"/>
              </a:rPr>
              <a:t>c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sa</a:t>
            </a:r>
            <a:r>
              <a:rPr dirty="0" sz="2100" spc="-5">
                <a:latin typeface="Arial"/>
                <a:cs typeface="Arial"/>
              </a:rPr>
              <a:t>f</a:t>
            </a:r>
            <a:r>
              <a:rPr dirty="0" sz="2100">
                <a:latin typeface="Arial"/>
                <a:cs typeface="Arial"/>
              </a:rPr>
              <a:t>e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y</a:t>
            </a:r>
            <a:endParaRPr sz="21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100">
                <a:latin typeface="Arial"/>
                <a:cs typeface="Arial"/>
              </a:rPr>
              <a:t>Da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a</a:t>
            </a:r>
            <a:r>
              <a:rPr dirty="0" sz="2100" spc="-5">
                <a:latin typeface="Arial"/>
                <a:cs typeface="Arial"/>
              </a:rPr>
              <a:t>c</a:t>
            </a:r>
            <a:r>
              <a:rPr dirty="0" sz="2100" spc="-5">
                <a:latin typeface="Arial"/>
                <a:cs typeface="Arial"/>
              </a:rPr>
              <a:t>a</a:t>
            </a:r>
            <a:r>
              <a:rPr dirty="0" sz="2100">
                <a:latin typeface="Arial"/>
                <a:cs typeface="Arial"/>
              </a:rPr>
              <a:t>s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-</a:t>
            </a:r>
            <a:r>
              <a:rPr dirty="0" sz="2100" spc="-155">
                <a:latin typeface="Arial"/>
                <a:cs typeface="Arial"/>
              </a:rPr>
              <a:t>L</a:t>
            </a:r>
            <a:r>
              <a:rPr dirty="0" sz="2100">
                <a:latin typeface="Arial"/>
                <a:cs typeface="Arial"/>
              </a:rPr>
              <a:t>TE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(Firs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Ne</a:t>
            </a:r>
            <a:r>
              <a:rPr dirty="0" sz="2100" spc="-5">
                <a:latin typeface="Arial"/>
                <a:cs typeface="Arial"/>
              </a:rPr>
              <a:t>t</a:t>
            </a:r>
            <a:r>
              <a:rPr dirty="0" sz="2100">
                <a:latin typeface="Arial"/>
                <a:cs typeface="Arial"/>
              </a:rPr>
              <a:t>) </a:t>
            </a:r>
            <a:r>
              <a:rPr dirty="0" sz="2100" spc="-5">
                <a:latin typeface="Arial"/>
                <a:cs typeface="Arial"/>
              </a:rPr>
              <a:t>I</a:t>
            </a:r>
            <a:r>
              <a:rPr dirty="0" sz="2100">
                <a:latin typeface="Arial"/>
                <a:cs typeface="Arial"/>
              </a:rPr>
              <a:t>pv6-i</a:t>
            </a:r>
            <a:r>
              <a:rPr dirty="0" sz="2100" spc="-5">
                <a:latin typeface="Arial"/>
                <a:cs typeface="Arial"/>
              </a:rPr>
              <a:t>ntegrat</a:t>
            </a:r>
            <a:r>
              <a:rPr dirty="0" sz="2100">
                <a:latin typeface="Arial"/>
                <a:cs typeface="Arial"/>
              </a:rPr>
              <a:t>i</a:t>
            </a:r>
            <a:r>
              <a:rPr dirty="0" sz="2100" spc="-5">
                <a:latin typeface="Arial"/>
                <a:cs typeface="Arial"/>
              </a:rPr>
              <a:t>on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60916"/>
            <a:ext cx="7823200" cy="3597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89318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B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oadban</a:t>
            </a:r>
            <a:r>
              <a:rPr dirty="0" sz="1600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ommuni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at</a:t>
            </a:r>
            <a:r>
              <a:rPr dirty="0" sz="1600" spc="-5">
                <a:latin typeface="Arial"/>
                <a:cs typeface="Arial"/>
              </a:rPr>
              <a:t>io</a:t>
            </a:r>
            <a:r>
              <a:rPr dirty="0" sz="1600">
                <a:latin typeface="Arial"/>
                <a:cs typeface="Arial"/>
              </a:rPr>
              <a:t>n </a:t>
            </a:r>
            <a:r>
              <a:rPr dirty="0" sz="1600" spc="-5">
                <a:latin typeface="Arial"/>
                <a:cs typeface="Arial"/>
              </a:rPr>
              <a:t>gap</a:t>
            </a:r>
            <a:r>
              <a:rPr dirty="0" sz="1600">
                <a:latin typeface="Arial"/>
                <a:cs typeface="Arial"/>
              </a:rPr>
              <a:t>s </a:t>
            </a:r>
            <a:r>
              <a:rPr dirty="0" sz="1600" spc="-5">
                <a:latin typeface="Arial"/>
                <a:cs typeface="Arial"/>
              </a:rPr>
              <a:t>pe</a:t>
            </a:r>
            <a:r>
              <a:rPr dirty="0" sz="1600">
                <a:latin typeface="Arial"/>
                <a:cs typeface="Arial"/>
              </a:rPr>
              <a:t>rs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st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 ou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ies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data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in</a:t>
            </a:r>
            <a:r>
              <a:rPr dirty="0" sz="1600">
                <a:latin typeface="Arial"/>
                <a:cs typeface="Arial"/>
              </a:rPr>
              <a:t>g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v</a:t>
            </a:r>
            <a:r>
              <a:rPr dirty="0" sz="1600" spc="-5">
                <a:latin typeface="Arial"/>
                <a:cs typeface="Arial"/>
              </a:rPr>
              <a:t>ide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th</a:t>
            </a:r>
            <a:r>
              <a:rPr dirty="0" sz="1600">
                <a:latin typeface="Arial"/>
                <a:cs typeface="Arial"/>
              </a:rPr>
              <a:t>e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st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ien</a:t>
            </a:r>
            <a:r>
              <a:rPr dirty="0" sz="1600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 e</a:t>
            </a:r>
            <a:r>
              <a:rPr dirty="0" sz="1600">
                <a:latin typeface="Arial"/>
                <a:cs typeface="Arial"/>
              </a:rPr>
              <a:t>x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in</a:t>
            </a:r>
            <a:r>
              <a:rPr dirty="0" sz="1600">
                <a:latin typeface="Arial"/>
                <a:cs typeface="Arial"/>
              </a:rPr>
              <a:t>g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oadban</a:t>
            </a:r>
            <a:r>
              <a:rPr dirty="0" sz="1600">
                <a:latin typeface="Arial"/>
                <a:cs typeface="Arial"/>
              </a:rPr>
              <a:t>d </a:t>
            </a:r>
            <a:r>
              <a:rPr dirty="0" sz="1600" spc="-5">
                <a:latin typeface="Arial"/>
                <a:cs typeface="Arial"/>
              </a:rPr>
              <a:t>inf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u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tu</a:t>
            </a:r>
            <a:r>
              <a:rPr dirty="0" sz="1600"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1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1200" spc="-5" b="1">
                <a:latin typeface="Arial"/>
                <a:cs typeface="Arial"/>
              </a:rPr>
              <a:t>Ava</a:t>
            </a:r>
            <a:r>
              <a:rPr dirty="0" sz="1200" b="1">
                <a:latin typeface="Arial"/>
                <a:cs typeface="Arial"/>
              </a:rPr>
              <a:t>il</a:t>
            </a:r>
            <a:r>
              <a:rPr dirty="0" sz="1200" spc="-5" b="1">
                <a:latin typeface="Arial"/>
                <a:cs typeface="Arial"/>
              </a:rPr>
              <a:t>ab</a:t>
            </a:r>
            <a:r>
              <a:rPr dirty="0" sz="1200" b="1">
                <a:latin typeface="Arial"/>
                <a:cs typeface="Arial"/>
              </a:rPr>
              <a:t>le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</a:t>
            </a:r>
            <a:r>
              <a:rPr dirty="0" sz="1200" spc="-5" b="1">
                <a:latin typeface="Arial"/>
                <a:cs typeface="Arial"/>
              </a:rPr>
              <a:t>os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 c</a:t>
            </a:r>
            <a:r>
              <a:rPr dirty="0" sz="1200" b="1">
                <a:latin typeface="Arial"/>
                <a:cs typeface="Arial"/>
              </a:rPr>
              <a:t>iti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oday</a:t>
            </a:r>
            <a:endParaRPr sz="1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1200" spc="-5" b="1">
                <a:latin typeface="Arial"/>
                <a:cs typeface="Arial"/>
              </a:rPr>
              <a:t>Enc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15" b="1">
                <a:latin typeface="Arial"/>
                <a:cs typeface="Arial"/>
              </a:rPr>
              <a:t>y</a:t>
            </a:r>
            <a:r>
              <a:rPr dirty="0" sz="1200" spc="-5" b="1">
                <a:latin typeface="Arial"/>
                <a:cs typeface="Arial"/>
              </a:rPr>
              <a:t>p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deo</a:t>
            </a:r>
            <a:r>
              <a:rPr dirty="0" sz="1200" b="1">
                <a:latin typeface="Arial"/>
                <a:cs typeface="Arial"/>
              </a:rPr>
              <a:t>,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vo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-5" b="1">
                <a:latin typeface="Arial"/>
                <a:cs typeface="Arial"/>
              </a:rPr>
              <a:t> an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da</a:t>
            </a:r>
            <a:r>
              <a:rPr dirty="0" sz="1200" b="1">
                <a:latin typeface="Arial"/>
                <a:cs typeface="Arial"/>
              </a:rPr>
              <a:t>ta fil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5" b="1">
                <a:latin typeface="Arial"/>
                <a:cs typeface="Arial"/>
              </a:rPr>
              <a:t> ava</a:t>
            </a:r>
            <a:r>
              <a:rPr dirty="0" sz="1200" b="1">
                <a:latin typeface="Arial"/>
                <a:cs typeface="Arial"/>
              </a:rPr>
              <a:t>il</a:t>
            </a:r>
            <a:r>
              <a:rPr dirty="0" sz="1200" spc="-5" b="1">
                <a:latin typeface="Arial"/>
                <a:cs typeface="Arial"/>
              </a:rPr>
              <a:t>ab</a:t>
            </a:r>
            <a:r>
              <a:rPr dirty="0" sz="1200" b="1">
                <a:latin typeface="Arial"/>
                <a:cs typeface="Arial"/>
              </a:rPr>
              <a:t>le</a:t>
            </a:r>
            <a:r>
              <a:rPr dirty="0" sz="1200" spc="-5" b="1">
                <a:latin typeface="Arial"/>
                <a:cs typeface="Arial"/>
              </a:rPr>
              <a:t> 24X</a:t>
            </a:r>
            <a:r>
              <a:rPr dirty="0" sz="1200" b="1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  <a:p>
            <a:pPr lvl="1" marL="755650" marR="508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1200" spc="-5" b="1">
                <a:latin typeface="Arial"/>
                <a:cs typeface="Arial"/>
              </a:rPr>
              <a:t>Use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tr</a:t>
            </a:r>
            <a:r>
              <a:rPr dirty="0" sz="1200" spc="-5" b="1">
                <a:latin typeface="Arial"/>
                <a:cs typeface="Arial"/>
              </a:rPr>
              <a:t>ans</a:t>
            </a:r>
            <a:r>
              <a:rPr dirty="0" sz="1200" b="1">
                <a:latin typeface="Arial"/>
                <a:cs typeface="Arial"/>
              </a:rPr>
              <a:t>mitt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da</a:t>
            </a:r>
            <a:r>
              <a:rPr dirty="0" sz="1200" b="1">
                <a:latin typeface="Arial"/>
                <a:cs typeface="Arial"/>
              </a:rPr>
              <a:t>ta </a:t>
            </a:r>
            <a:r>
              <a:rPr dirty="0" sz="1200" spc="-5" b="1">
                <a:latin typeface="Arial"/>
                <a:cs typeface="Arial"/>
              </a:rPr>
              <a:t>packe</a:t>
            </a:r>
            <a:r>
              <a:rPr dirty="0" sz="1200" b="1">
                <a:latin typeface="Arial"/>
                <a:cs typeface="Arial"/>
              </a:rPr>
              <a:t>ts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ith</a:t>
            </a:r>
            <a:r>
              <a:rPr dirty="0" sz="1200" spc="-5" b="1">
                <a:latin typeface="Arial"/>
                <a:cs typeface="Arial"/>
              </a:rPr>
              <a:t> pub</a:t>
            </a:r>
            <a:r>
              <a:rPr dirty="0" sz="1200" b="1">
                <a:latin typeface="Arial"/>
                <a:cs typeface="Arial"/>
              </a:rPr>
              <a:t>lic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sa</a:t>
            </a:r>
            <a:r>
              <a:rPr dirty="0" sz="1200" b="1">
                <a:latin typeface="Arial"/>
                <a:cs typeface="Arial"/>
              </a:rPr>
              <a:t>f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ty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r 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he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con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en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ge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 </a:t>
            </a:r>
            <a:r>
              <a:rPr dirty="0" sz="1200" spc="-5" b="1">
                <a:latin typeface="Arial"/>
                <a:cs typeface="Arial"/>
              </a:rPr>
              <a:t>se</a:t>
            </a:r>
            <a:r>
              <a:rPr dirty="0" sz="1200" b="1">
                <a:latin typeface="Arial"/>
                <a:cs typeface="Arial"/>
              </a:rPr>
              <a:t>l</a:t>
            </a:r>
            <a:r>
              <a:rPr dirty="0" sz="1200" spc="-5" b="1">
                <a:latin typeface="Arial"/>
                <a:cs typeface="Arial"/>
              </a:rPr>
              <a:t>ec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nd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dua</a:t>
            </a:r>
            <a:r>
              <a:rPr dirty="0" sz="1200" b="1">
                <a:latin typeface="Arial"/>
                <a:cs typeface="Arial"/>
              </a:rPr>
              <a:t>ls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r </a:t>
            </a:r>
            <a:r>
              <a:rPr dirty="0" sz="1200" spc="-5" b="1">
                <a:latin typeface="Arial"/>
                <a:cs typeface="Arial"/>
              </a:rPr>
              <a:t>g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oups</a:t>
            </a:r>
            <a:endParaRPr sz="1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1200" spc="-5" b="1">
                <a:latin typeface="Arial"/>
                <a:cs typeface="Arial"/>
              </a:rPr>
              <a:t>P</a:t>
            </a:r>
            <a:r>
              <a:rPr dirty="0" sz="1200" spc="-5" b="1">
                <a:latin typeface="Arial"/>
                <a:cs typeface="Arial"/>
              </a:rPr>
              <a:t>B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ti</a:t>
            </a:r>
            <a:r>
              <a:rPr dirty="0" sz="1200" spc="-5" b="1">
                <a:latin typeface="Arial"/>
                <a:cs typeface="Arial"/>
              </a:rPr>
              <a:t>on</a:t>
            </a:r>
            <a:r>
              <a:rPr dirty="0" sz="1200" b="1">
                <a:latin typeface="Arial"/>
                <a:cs typeface="Arial"/>
              </a:rPr>
              <a:t>s 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ff</a:t>
            </a:r>
            <a:r>
              <a:rPr dirty="0" sz="1200" spc="-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5" b="1">
                <a:latin typeface="Arial"/>
                <a:cs typeface="Arial"/>
              </a:rPr>
              <a:t> un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qu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cos</a:t>
            </a:r>
            <a:r>
              <a:rPr dirty="0" sz="1200" b="1">
                <a:latin typeface="Arial"/>
                <a:cs typeface="Arial"/>
              </a:rPr>
              <a:t>t-</a:t>
            </a:r>
            <a:r>
              <a:rPr dirty="0" sz="1200" spc="-5" b="1">
                <a:latin typeface="Arial"/>
                <a:cs typeface="Arial"/>
              </a:rPr>
              <a:t>sha</a:t>
            </a:r>
            <a:r>
              <a:rPr dirty="0" sz="1200" b="1">
                <a:latin typeface="Arial"/>
                <a:cs typeface="Arial"/>
              </a:rPr>
              <a:t>ri</a:t>
            </a:r>
            <a:r>
              <a:rPr dirty="0" sz="1200" spc="-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g </a:t>
            </a:r>
            <a:r>
              <a:rPr dirty="0" sz="1200" spc="-5" b="1">
                <a:latin typeface="Arial"/>
                <a:cs typeface="Arial"/>
              </a:rPr>
              <a:t>oppo</a:t>
            </a:r>
            <a:r>
              <a:rPr dirty="0" sz="1200" b="1">
                <a:latin typeface="Arial"/>
                <a:cs typeface="Arial"/>
              </a:rPr>
              <a:t>rt</a:t>
            </a:r>
            <a:r>
              <a:rPr dirty="0" sz="1200" spc="-5" b="1">
                <a:latin typeface="Arial"/>
                <a:cs typeface="Arial"/>
              </a:rPr>
              <a:t>un</a:t>
            </a:r>
            <a:r>
              <a:rPr dirty="0" sz="1200" b="1">
                <a:latin typeface="Arial"/>
                <a:cs typeface="Arial"/>
              </a:rPr>
              <a:t>iti</a:t>
            </a:r>
            <a:r>
              <a:rPr dirty="0" sz="1200" spc="-5" b="1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Font typeface="Arial"/>
              <a:buChar char="–"/>
            </a:pPr>
            <a:endParaRPr sz="1550">
              <a:latin typeface="Times New Roman"/>
              <a:cs typeface="Times New Roman"/>
            </a:endParaRPr>
          </a:p>
          <a:p>
            <a:pPr marL="355600" marR="32639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w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-w</a:t>
            </a:r>
            <a:r>
              <a:rPr dirty="0" sz="1600" spc="-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ommuni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at</a:t>
            </a:r>
            <a:r>
              <a:rPr dirty="0" sz="1600" spc="-5">
                <a:latin typeface="Arial"/>
                <a:cs typeface="Arial"/>
              </a:rPr>
              <a:t>ion</a:t>
            </a:r>
            <a:r>
              <a:rPr dirty="0" sz="1600">
                <a:latin typeface="Arial"/>
                <a:cs typeface="Arial"/>
              </a:rPr>
              <a:t>s </a:t>
            </a:r>
            <a:r>
              <a:rPr dirty="0" sz="1600" spc="-5">
                <a:latin typeface="Arial"/>
                <a:cs typeface="Arial"/>
              </a:rPr>
              <a:t>u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 al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 othe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x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in</a:t>
            </a:r>
            <a:r>
              <a:rPr dirty="0" sz="1600">
                <a:latin typeface="Arial"/>
                <a:cs typeface="Arial"/>
              </a:rPr>
              <a:t>g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media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u</a:t>
            </a:r>
            <a:r>
              <a:rPr dirty="0" sz="1600">
                <a:latin typeface="Arial"/>
                <a:cs typeface="Arial"/>
              </a:rPr>
              <a:t>ch</a:t>
            </a:r>
            <a:r>
              <a:rPr dirty="0" sz="1600" spc="-5">
                <a:latin typeface="Arial"/>
                <a:cs typeface="Arial"/>
              </a:rPr>
              <a:t> a</a:t>
            </a:r>
            <a:r>
              <a:rPr dirty="0" sz="1600">
                <a:latin typeface="Arial"/>
                <a:cs typeface="Arial"/>
              </a:rPr>
              <a:t>s </a:t>
            </a:r>
            <a:r>
              <a:rPr dirty="0" sz="1600" spc="-5">
                <a:latin typeface="Arial"/>
                <a:cs typeface="Arial"/>
              </a:rPr>
              <a:t>LM</a:t>
            </a:r>
            <a:r>
              <a:rPr dirty="0" sz="1600">
                <a:latin typeface="Arial"/>
                <a:cs typeface="Arial"/>
              </a:rPr>
              <a:t>R v</a:t>
            </a:r>
            <a:r>
              <a:rPr dirty="0" sz="1600" spc="-5">
                <a:latin typeface="Arial"/>
                <a:cs typeface="Arial"/>
              </a:rPr>
              <a:t>oi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for</a:t>
            </a:r>
            <a:r>
              <a:rPr dirty="0" sz="1600" spc="-5">
                <a:latin typeface="Arial"/>
                <a:cs typeface="Arial"/>
              </a:rPr>
              <a:t> upl</a:t>
            </a:r>
            <a:r>
              <a:rPr dirty="0" sz="1600" spc="-5">
                <a:latin typeface="Arial"/>
                <a:cs typeface="Arial"/>
              </a:rPr>
              <a:t>ink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55600" marR="94297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>
                <a:latin typeface="Arial"/>
                <a:cs typeface="Arial"/>
              </a:rPr>
              <a:t>No</a:t>
            </a:r>
            <a:r>
              <a:rPr dirty="0" sz="1600" spc="-5">
                <a:latin typeface="Arial"/>
                <a:cs typeface="Arial"/>
              </a:rPr>
              <a:t> nee</a:t>
            </a:r>
            <a:r>
              <a:rPr dirty="0" sz="1600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o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in</a:t>
            </a:r>
            <a:r>
              <a:rPr dirty="0" sz="1600">
                <a:latin typeface="Arial"/>
                <a:cs typeface="Arial"/>
              </a:rPr>
              <a:t>k</a:t>
            </a:r>
            <a:r>
              <a:rPr dirty="0" sz="1600" spc="-5">
                <a:latin typeface="Arial"/>
                <a:cs typeface="Arial"/>
              </a:rPr>
              <a:t> di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pa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at</a:t>
            </a:r>
            <a:r>
              <a:rPr dirty="0" sz="1600">
                <a:latin typeface="Arial"/>
                <a:cs typeface="Arial"/>
              </a:rPr>
              <a:t>e 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gani</a:t>
            </a:r>
            <a:r>
              <a:rPr dirty="0" sz="1600">
                <a:latin typeface="Arial"/>
                <a:cs typeface="Arial"/>
              </a:rPr>
              <a:t>z</a:t>
            </a:r>
            <a:r>
              <a:rPr dirty="0" sz="1600" spc="-5">
                <a:latin typeface="Arial"/>
                <a:cs typeface="Arial"/>
              </a:rPr>
              <a:t>at</a:t>
            </a:r>
            <a:r>
              <a:rPr dirty="0" sz="1600" spc="-5">
                <a:latin typeface="Arial"/>
                <a:cs typeface="Arial"/>
              </a:rPr>
              <a:t>ion</a:t>
            </a:r>
            <a:r>
              <a:rPr dirty="0" sz="160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net</a:t>
            </a:r>
            <a:r>
              <a:rPr dirty="0" sz="1600">
                <a:latin typeface="Arial"/>
                <a:cs typeface="Arial"/>
              </a:rPr>
              <a:t>w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rks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togethe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fo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w</a:t>
            </a:r>
            <a:r>
              <a:rPr dirty="0" sz="1600" spc="-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-w</a:t>
            </a:r>
            <a:r>
              <a:rPr dirty="0" sz="1600" spc="-5">
                <a:latin typeface="Arial"/>
                <a:cs typeface="Arial"/>
              </a:rPr>
              <a:t>ay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ommuni</a:t>
            </a:r>
            <a:r>
              <a:rPr dirty="0" sz="1600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at</a:t>
            </a:r>
            <a:r>
              <a:rPr dirty="0" sz="1600" spc="-5">
                <a:latin typeface="Arial"/>
                <a:cs typeface="Arial"/>
              </a:rPr>
              <a:t>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845" marR="5080" indent="-271780">
              <a:lnSpc>
                <a:spcPct val="100000"/>
              </a:lnSpc>
            </a:pPr>
            <a:r>
              <a:rPr dirty="0"/>
              <a:t>N</a:t>
            </a:r>
            <a:r>
              <a:rPr dirty="0" spc="-5"/>
              <a:t>P</a:t>
            </a:r>
            <a:r>
              <a:rPr dirty="0"/>
              <a:t>S</a:t>
            </a:r>
            <a:r>
              <a:rPr dirty="0" spc="-5"/>
              <a:t>T</a:t>
            </a:r>
            <a:r>
              <a:rPr dirty="0"/>
              <a:t>C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/>
              <a:t>f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-5"/>
              <a:t>e</a:t>
            </a:r>
            <a:r>
              <a:rPr dirty="0"/>
              <a:t>ra</a:t>
            </a:r>
            <a:r>
              <a:rPr dirty="0" spc="-5"/>
              <a:t>ti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/>
              <a:t>orga</a:t>
            </a:r>
            <a:r>
              <a:rPr dirty="0" spc="-10"/>
              <a:t>n</a:t>
            </a:r>
            <a:r>
              <a:rPr dirty="0" spc="-5"/>
              <a:t>i</a:t>
            </a:r>
            <a:r>
              <a:rPr dirty="0"/>
              <a:t>z</a:t>
            </a:r>
            <a:r>
              <a:rPr dirty="0" spc="-5"/>
              <a:t>atio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 spc="-5"/>
              <a:t>w</a:t>
            </a:r>
            <a:r>
              <a:rPr dirty="0"/>
              <a:t>hose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5"/>
              <a:t>i</a:t>
            </a:r>
            <a:r>
              <a:rPr dirty="0"/>
              <a:t>ss</a:t>
            </a:r>
            <a:r>
              <a:rPr dirty="0" spc="-5"/>
              <a:t>i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5"/>
              <a:t>i</a:t>
            </a:r>
            <a:r>
              <a:rPr dirty="0"/>
              <a:t>s</a:t>
            </a:r>
            <a:r>
              <a:rPr dirty="0" spc="-5"/>
              <a:t> t</a:t>
            </a:r>
            <a:r>
              <a:rPr dirty="0"/>
              <a:t>o</a:t>
            </a:r>
            <a:r>
              <a:rPr dirty="0" spc="-5"/>
              <a:t> i</a:t>
            </a:r>
            <a:r>
              <a:rPr dirty="0"/>
              <a:t>mpro</a:t>
            </a:r>
            <a:r>
              <a:rPr dirty="0" spc="-5"/>
              <a:t>v</a:t>
            </a:r>
            <a:r>
              <a:rPr dirty="0"/>
              <a:t>e</a:t>
            </a:r>
            <a:r>
              <a:rPr dirty="0" spc="-5"/>
              <a:t> </a:t>
            </a:r>
            <a:r>
              <a:rPr dirty="0"/>
              <a:t>pub</a:t>
            </a:r>
            <a:r>
              <a:rPr dirty="0" spc="-5"/>
              <a:t>li</a:t>
            </a:r>
            <a:r>
              <a:rPr dirty="0"/>
              <a:t>c</a:t>
            </a:r>
            <a:r>
              <a:rPr dirty="0" spc="-15"/>
              <a:t> </a:t>
            </a:r>
            <a:r>
              <a:rPr dirty="0"/>
              <a:t>saf</a:t>
            </a:r>
            <a:r>
              <a:rPr dirty="0" spc="-5"/>
              <a:t>et</a:t>
            </a:r>
            <a:r>
              <a:rPr dirty="0"/>
              <a:t>y</a:t>
            </a:r>
            <a:r>
              <a:rPr dirty="0"/>
              <a:t> </a:t>
            </a:r>
            <a:r>
              <a:rPr dirty="0" spc="-5"/>
              <a:t>c</a:t>
            </a:r>
            <a:r>
              <a:rPr dirty="0"/>
              <a:t>ommu</a:t>
            </a:r>
            <a:r>
              <a:rPr dirty="0" spc="-10"/>
              <a:t>n</a:t>
            </a:r>
            <a:r>
              <a:rPr dirty="0" spc="-5"/>
              <a:t>ic</a:t>
            </a:r>
            <a:r>
              <a:rPr dirty="0"/>
              <a:t>a</a:t>
            </a:r>
            <a:r>
              <a:rPr dirty="0" spc="-5"/>
              <a:t>tio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 spc="-5"/>
              <a:t>i</a:t>
            </a:r>
            <a:r>
              <a:rPr dirty="0"/>
              <a:t>n</a:t>
            </a:r>
            <a:r>
              <a:rPr dirty="0" spc="-5"/>
              <a:t>te</a:t>
            </a:r>
            <a:r>
              <a:rPr dirty="0"/>
              <a:t>rop</a:t>
            </a:r>
            <a:r>
              <a:rPr dirty="0" spc="-5"/>
              <a:t>e</a:t>
            </a:r>
            <a:r>
              <a:rPr dirty="0"/>
              <a:t>rab</a:t>
            </a:r>
            <a:r>
              <a:rPr dirty="0" spc="-5"/>
              <a:t>il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15"/>
              <a:t> </a:t>
            </a:r>
            <a:r>
              <a:rPr dirty="0" spc="-5"/>
              <a:t>t</a:t>
            </a:r>
            <a:r>
              <a:rPr dirty="0"/>
              <a:t>hro</a:t>
            </a:r>
            <a:r>
              <a:rPr dirty="0" spc="-10"/>
              <a:t>u</a:t>
            </a:r>
            <a:r>
              <a:rPr dirty="0" spc="-5"/>
              <a:t>g</a:t>
            </a:r>
            <a:r>
              <a:rPr dirty="0"/>
              <a:t>h</a:t>
            </a:r>
            <a:r>
              <a:rPr dirty="0" spc="-25"/>
              <a:t> </a:t>
            </a:r>
            <a:r>
              <a:rPr dirty="0" spc="-5"/>
              <a:t>c</a:t>
            </a:r>
            <a:r>
              <a:rPr dirty="0"/>
              <a:t>o</a:t>
            </a:r>
            <a:r>
              <a:rPr dirty="0" spc="-5"/>
              <a:t>ll</a:t>
            </a:r>
            <a:r>
              <a:rPr dirty="0"/>
              <a:t>abora</a:t>
            </a:r>
            <a:r>
              <a:rPr dirty="0" spc="-10"/>
              <a:t>t</a:t>
            </a:r>
            <a:r>
              <a:rPr dirty="0" spc="-5"/>
              <a:t>iv</a:t>
            </a:r>
            <a:r>
              <a:rPr dirty="0"/>
              <a:t>e</a:t>
            </a:r>
            <a:r>
              <a:rPr dirty="0" spc="-5"/>
              <a:t> le</a:t>
            </a:r>
            <a:r>
              <a:rPr dirty="0"/>
              <a:t>ad</a:t>
            </a:r>
            <a:r>
              <a:rPr dirty="0" spc="-5"/>
              <a:t>e</a:t>
            </a:r>
            <a:r>
              <a:rPr dirty="0"/>
              <a:t>rsh</a:t>
            </a:r>
            <a:r>
              <a:rPr dirty="0" spc="-5"/>
              <a:t>i</a:t>
            </a:r>
            <a:r>
              <a:rPr dirty="0"/>
              <a:t>p.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Po</a:t>
            </a:r>
            <a:r>
              <a:rPr dirty="0"/>
              <a:t>i</a:t>
            </a:r>
            <a:r>
              <a:rPr dirty="0" spc="-5"/>
              <a:t>n</a:t>
            </a:r>
            <a:r>
              <a:rPr dirty="0"/>
              <a:t>ts</a:t>
            </a:r>
            <a:r>
              <a:rPr dirty="0" spc="-5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re</a:t>
            </a:r>
            <a:r>
              <a:rPr dirty="0" spc="-5"/>
              <a:t>m</a:t>
            </a:r>
            <a:r>
              <a:rPr dirty="0"/>
              <a:t>e</a:t>
            </a:r>
            <a:r>
              <a:rPr dirty="0" spc="-5"/>
              <a:t>mb</a:t>
            </a:r>
            <a:r>
              <a:rPr dirty="0"/>
              <a:t>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Starck</dc:creator>
  <dc:title>PowerPoint Presentation</dc:title>
  <dcterms:created xsi:type="dcterms:W3CDTF">2014-11-10T19:25:13Z</dcterms:created>
  <dcterms:modified xsi:type="dcterms:W3CDTF">2014-11-10T19:25:13Z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2014-10-24T00:00:00Z</vt:filetime>
  </property>
  <property fmtid="{D5CDD505-2E9C-101B-9397-08002B2CF9AE}" pid="3" name="LastSaved">
    <vt:filetime>2014-11-11T00:00:00Z</vt:filetime>
  </property>
</Properties>
</file>