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3110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482">
            <a:solidFill>
              <a:srgbClr val="006CB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31762" y="90487"/>
            <a:ext cx="1344611" cy="10128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311975" y="1413422"/>
            <a:ext cx="6537754" cy="4967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6CB5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A</a:t>
            </a:r>
            <a:r>
              <a:rPr dirty="0" spc="-5"/>
              <a:t> </a:t>
            </a:r>
            <a:r>
              <a:rPr dirty="0"/>
              <a:t>p</a:t>
            </a:r>
            <a:r>
              <a:rPr dirty="0" spc="-10"/>
              <a:t>r</a:t>
            </a:r>
            <a:r>
              <a:rPr dirty="0"/>
              <a:t>ese</a:t>
            </a:r>
            <a:r>
              <a:rPr dirty="0" spc="-10"/>
              <a:t>n</a:t>
            </a:r>
            <a:r>
              <a:rPr dirty="0" spc="-20"/>
              <a:t>t</a:t>
            </a:r>
            <a:r>
              <a:rPr dirty="0" spc="-25"/>
              <a:t>a</a:t>
            </a:r>
            <a:r>
              <a:rPr dirty="0"/>
              <a:t>tion</a:t>
            </a:r>
            <a:r>
              <a:rPr dirty="0" spc="-50"/>
              <a:t> </a:t>
            </a:r>
            <a:r>
              <a:rPr dirty="0"/>
              <a:t>on</a:t>
            </a:r>
            <a:r>
              <a:rPr dirty="0" spc="-15"/>
              <a:t> </a:t>
            </a:r>
            <a:r>
              <a:rPr dirty="0"/>
              <a:t>behalf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 spc="-40"/>
              <a:t>T</a:t>
            </a:r>
            <a:r>
              <a:rPr dirty="0"/>
              <a:t>CCA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6CB5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A</a:t>
            </a:r>
            <a:r>
              <a:rPr dirty="0" spc="-5"/>
              <a:t> </a:t>
            </a:r>
            <a:r>
              <a:rPr dirty="0"/>
              <a:t>p</a:t>
            </a:r>
            <a:r>
              <a:rPr dirty="0" spc="-10"/>
              <a:t>r</a:t>
            </a:r>
            <a:r>
              <a:rPr dirty="0"/>
              <a:t>ese</a:t>
            </a:r>
            <a:r>
              <a:rPr dirty="0" spc="-10"/>
              <a:t>n</a:t>
            </a:r>
            <a:r>
              <a:rPr dirty="0" spc="-20"/>
              <a:t>t</a:t>
            </a:r>
            <a:r>
              <a:rPr dirty="0" spc="-25"/>
              <a:t>a</a:t>
            </a:r>
            <a:r>
              <a:rPr dirty="0"/>
              <a:t>tion</a:t>
            </a:r>
            <a:r>
              <a:rPr dirty="0" spc="-50"/>
              <a:t> </a:t>
            </a:r>
            <a:r>
              <a:rPr dirty="0"/>
              <a:t>on</a:t>
            </a:r>
            <a:r>
              <a:rPr dirty="0" spc="-15"/>
              <a:t> </a:t>
            </a:r>
            <a:r>
              <a:rPr dirty="0"/>
              <a:t>behalf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 spc="-40"/>
              <a:t>T</a:t>
            </a:r>
            <a:r>
              <a:rPr dirty="0"/>
              <a:t>CCA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6CB5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A</a:t>
            </a:r>
            <a:r>
              <a:rPr dirty="0" spc="-5"/>
              <a:t> </a:t>
            </a:r>
            <a:r>
              <a:rPr dirty="0"/>
              <a:t>p</a:t>
            </a:r>
            <a:r>
              <a:rPr dirty="0" spc="-10"/>
              <a:t>r</a:t>
            </a:r>
            <a:r>
              <a:rPr dirty="0"/>
              <a:t>ese</a:t>
            </a:r>
            <a:r>
              <a:rPr dirty="0" spc="-10"/>
              <a:t>n</a:t>
            </a:r>
            <a:r>
              <a:rPr dirty="0" spc="-20"/>
              <a:t>t</a:t>
            </a:r>
            <a:r>
              <a:rPr dirty="0" spc="-25"/>
              <a:t>a</a:t>
            </a:r>
            <a:r>
              <a:rPr dirty="0"/>
              <a:t>tion</a:t>
            </a:r>
            <a:r>
              <a:rPr dirty="0" spc="-50"/>
              <a:t> </a:t>
            </a:r>
            <a:r>
              <a:rPr dirty="0"/>
              <a:t>on</a:t>
            </a:r>
            <a:r>
              <a:rPr dirty="0" spc="-15"/>
              <a:t> </a:t>
            </a:r>
            <a:r>
              <a:rPr dirty="0"/>
              <a:t>behalf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 spc="-40"/>
              <a:t>T</a:t>
            </a:r>
            <a:r>
              <a:rPr dirty="0"/>
              <a:t>CCA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3110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482">
            <a:solidFill>
              <a:srgbClr val="006CB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31762" y="90487"/>
            <a:ext cx="1344611" cy="10128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311975" y="1413422"/>
            <a:ext cx="6537754" cy="4967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6CB5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A</a:t>
            </a:r>
            <a:r>
              <a:rPr dirty="0" spc="-5"/>
              <a:t> </a:t>
            </a:r>
            <a:r>
              <a:rPr dirty="0"/>
              <a:t>p</a:t>
            </a:r>
            <a:r>
              <a:rPr dirty="0" spc="-10"/>
              <a:t>r</a:t>
            </a:r>
            <a:r>
              <a:rPr dirty="0"/>
              <a:t>ese</a:t>
            </a:r>
            <a:r>
              <a:rPr dirty="0" spc="-10"/>
              <a:t>n</a:t>
            </a:r>
            <a:r>
              <a:rPr dirty="0" spc="-20"/>
              <a:t>t</a:t>
            </a:r>
            <a:r>
              <a:rPr dirty="0" spc="-25"/>
              <a:t>a</a:t>
            </a:r>
            <a:r>
              <a:rPr dirty="0"/>
              <a:t>tion</a:t>
            </a:r>
            <a:r>
              <a:rPr dirty="0" spc="-50"/>
              <a:t> </a:t>
            </a:r>
            <a:r>
              <a:rPr dirty="0"/>
              <a:t>on</a:t>
            </a:r>
            <a:r>
              <a:rPr dirty="0" spc="-15"/>
              <a:t> </a:t>
            </a:r>
            <a:r>
              <a:rPr dirty="0"/>
              <a:t>behalf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 spc="-40"/>
              <a:t>T</a:t>
            </a:r>
            <a:r>
              <a:rPr dirty="0"/>
              <a:t>CCA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006CB5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A</a:t>
            </a:r>
            <a:r>
              <a:rPr dirty="0" spc="-5"/>
              <a:t> </a:t>
            </a:r>
            <a:r>
              <a:rPr dirty="0"/>
              <a:t>p</a:t>
            </a:r>
            <a:r>
              <a:rPr dirty="0" spc="-10"/>
              <a:t>r</a:t>
            </a:r>
            <a:r>
              <a:rPr dirty="0"/>
              <a:t>ese</a:t>
            </a:r>
            <a:r>
              <a:rPr dirty="0" spc="-10"/>
              <a:t>n</a:t>
            </a:r>
            <a:r>
              <a:rPr dirty="0" spc="-20"/>
              <a:t>t</a:t>
            </a:r>
            <a:r>
              <a:rPr dirty="0" spc="-25"/>
              <a:t>a</a:t>
            </a:r>
            <a:r>
              <a:rPr dirty="0"/>
              <a:t>tion</a:t>
            </a:r>
            <a:r>
              <a:rPr dirty="0" spc="-50"/>
              <a:t> </a:t>
            </a:r>
            <a:r>
              <a:rPr dirty="0"/>
              <a:t>on</a:t>
            </a:r>
            <a:r>
              <a:rPr dirty="0" spc="-15"/>
              <a:t> </a:t>
            </a:r>
            <a:r>
              <a:rPr dirty="0"/>
              <a:t>behalf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 spc="-40"/>
              <a:t>T</a:t>
            </a:r>
            <a:r>
              <a:rPr dirty="0"/>
              <a:t>CCA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3110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0482">
            <a:solidFill>
              <a:srgbClr val="006CB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31762" y="90487"/>
            <a:ext cx="1344611" cy="10128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71014" y="361695"/>
            <a:ext cx="5601970" cy="584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84496"/>
            <a:ext cx="8072119" cy="2505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99402" y="6548755"/>
            <a:ext cx="2748915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006CB5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A</a:t>
            </a:r>
            <a:r>
              <a:rPr dirty="0" spc="-5"/>
              <a:t> </a:t>
            </a:r>
            <a:r>
              <a:rPr dirty="0"/>
              <a:t>p</a:t>
            </a:r>
            <a:r>
              <a:rPr dirty="0" spc="-10"/>
              <a:t>r</a:t>
            </a:r>
            <a:r>
              <a:rPr dirty="0"/>
              <a:t>ese</a:t>
            </a:r>
            <a:r>
              <a:rPr dirty="0" spc="-10"/>
              <a:t>n</a:t>
            </a:r>
            <a:r>
              <a:rPr dirty="0" spc="-20"/>
              <a:t>t</a:t>
            </a:r>
            <a:r>
              <a:rPr dirty="0" spc="-25"/>
              <a:t>a</a:t>
            </a:r>
            <a:r>
              <a:rPr dirty="0"/>
              <a:t>tion</a:t>
            </a:r>
            <a:r>
              <a:rPr dirty="0" spc="-50"/>
              <a:t> </a:t>
            </a:r>
            <a:r>
              <a:rPr dirty="0"/>
              <a:t>on</a:t>
            </a:r>
            <a:r>
              <a:rPr dirty="0" spc="-15"/>
              <a:t> </a:t>
            </a:r>
            <a:r>
              <a:rPr dirty="0"/>
              <a:t>behalf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 spc="-40"/>
              <a:t>T</a:t>
            </a:r>
            <a:r>
              <a:rPr dirty="0"/>
              <a:t>CCA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notesSlide" Target="../notesSlides/notesSlide3.xml"/><Relationship Id="rId4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04366" y="3139895"/>
            <a:ext cx="2987040" cy="559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400" spc="-60" b="1" i="1">
                <a:latin typeface="Calibri"/>
                <a:cs typeface="Calibri"/>
              </a:rPr>
              <a:t>T</a:t>
            </a:r>
            <a:r>
              <a:rPr dirty="0" sz="4400" spc="-5" b="1" i="1">
                <a:latin typeface="Calibri"/>
                <a:cs typeface="Calibri"/>
              </a:rPr>
              <a:t>CC</a:t>
            </a:r>
            <a:r>
              <a:rPr dirty="0" sz="4400" b="1" i="1">
                <a:latin typeface="Calibri"/>
                <a:cs typeface="Calibri"/>
              </a:rPr>
              <a:t>A</a:t>
            </a:r>
            <a:r>
              <a:rPr dirty="0" sz="4400" spc="-5" b="1" i="1">
                <a:latin typeface="Calibri"/>
                <a:cs typeface="Calibri"/>
              </a:rPr>
              <a:t> </a:t>
            </a:r>
            <a:r>
              <a:rPr dirty="0" sz="4400" spc="5" b="1" i="1">
                <a:latin typeface="Calibri"/>
                <a:cs typeface="Calibri"/>
              </a:rPr>
              <a:t>upda</a:t>
            </a:r>
            <a:r>
              <a:rPr dirty="0" sz="4400" spc="-40" b="1" i="1">
                <a:latin typeface="Calibri"/>
                <a:cs typeface="Calibri"/>
              </a:rPr>
              <a:t>t</a:t>
            </a:r>
            <a:r>
              <a:rPr dirty="0" sz="4400" b="1" i="1">
                <a:latin typeface="Calibri"/>
                <a:cs typeface="Calibri"/>
              </a:rPr>
              <a:t>e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</a:t>
            </a:r>
            <a:r>
              <a:rPr dirty="0" spc="-5"/>
              <a:t> </a:t>
            </a:r>
            <a:r>
              <a:rPr dirty="0"/>
              <a:t>p</a:t>
            </a:r>
            <a:r>
              <a:rPr dirty="0" spc="-10"/>
              <a:t>r</a:t>
            </a:r>
            <a:r>
              <a:rPr dirty="0"/>
              <a:t>ese</a:t>
            </a:r>
            <a:r>
              <a:rPr dirty="0" spc="-10"/>
              <a:t>n</a:t>
            </a:r>
            <a:r>
              <a:rPr dirty="0" spc="-20"/>
              <a:t>t</a:t>
            </a:r>
            <a:r>
              <a:rPr dirty="0" spc="-25"/>
              <a:t>a</a:t>
            </a:r>
            <a:r>
              <a:rPr dirty="0"/>
              <a:t>tion</a:t>
            </a:r>
            <a:r>
              <a:rPr dirty="0" spc="-50"/>
              <a:t> </a:t>
            </a:r>
            <a:r>
              <a:rPr dirty="0"/>
              <a:t>on</a:t>
            </a:r>
            <a:r>
              <a:rPr dirty="0" spc="-15"/>
              <a:t> </a:t>
            </a:r>
            <a:r>
              <a:rPr dirty="0"/>
              <a:t>behalf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 spc="-40"/>
              <a:t>T</a:t>
            </a:r>
            <a:r>
              <a:rPr dirty="0"/>
              <a:t>CCA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58340" y="4154185"/>
            <a:ext cx="1803400" cy="894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6995" marR="5080" indent="-74930">
              <a:lnSpc>
                <a:spcPct val="100000"/>
              </a:lnSpc>
            </a:pPr>
            <a:r>
              <a:rPr dirty="0" sz="3200">
                <a:solidFill>
                  <a:srgbClr val="8A8A8A"/>
                </a:solidFill>
                <a:latin typeface="Calibri"/>
                <a:cs typeface="Calibri"/>
              </a:rPr>
              <a:t>P</a:t>
            </a:r>
            <a:r>
              <a:rPr dirty="0" sz="3200" spc="-10">
                <a:solidFill>
                  <a:srgbClr val="8A8A8A"/>
                </a:solidFill>
                <a:latin typeface="Calibri"/>
                <a:cs typeface="Calibri"/>
              </a:rPr>
              <a:t>hi</a:t>
            </a:r>
            <a:r>
              <a:rPr dirty="0" sz="3200">
                <a:solidFill>
                  <a:srgbClr val="8A8A8A"/>
                </a:solidFill>
                <a:latin typeface="Calibri"/>
                <a:cs typeface="Calibri"/>
              </a:rPr>
              <a:t>l K</a:t>
            </a:r>
            <a:r>
              <a:rPr dirty="0" sz="3200" spc="-5">
                <a:solidFill>
                  <a:srgbClr val="8A8A8A"/>
                </a:solidFill>
                <a:latin typeface="Calibri"/>
                <a:cs typeface="Calibri"/>
              </a:rPr>
              <a:t>idn</a:t>
            </a:r>
            <a:r>
              <a:rPr dirty="0" sz="3200">
                <a:solidFill>
                  <a:srgbClr val="8A8A8A"/>
                </a:solidFill>
                <a:latin typeface="Calibri"/>
                <a:cs typeface="Calibri"/>
              </a:rPr>
              <a:t>er</a:t>
            </a:r>
            <a:r>
              <a:rPr dirty="0" sz="3200">
                <a:solidFill>
                  <a:srgbClr val="8A8A8A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8A8A8A"/>
                </a:solidFill>
                <a:latin typeface="Calibri"/>
                <a:cs typeface="Calibri"/>
              </a:rPr>
              <a:t>C</a:t>
            </a:r>
            <a:r>
              <a:rPr dirty="0" sz="3200" spc="-55">
                <a:solidFill>
                  <a:srgbClr val="8A8A8A"/>
                </a:solidFill>
                <a:latin typeface="Calibri"/>
                <a:cs typeface="Calibri"/>
              </a:rPr>
              <a:t>E</a:t>
            </a:r>
            <a:r>
              <a:rPr dirty="0" sz="3200">
                <a:solidFill>
                  <a:srgbClr val="8A8A8A"/>
                </a:solidFill>
                <a:latin typeface="Calibri"/>
                <a:cs typeface="Calibri"/>
              </a:rPr>
              <a:t>O</a:t>
            </a:r>
            <a:r>
              <a:rPr dirty="0" sz="3200" spc="10">
                <a:solidFill>
                  <a:srgbClr val="8A8A8A"/>
                </a:solidFill>
                <a:latin typeface="Calibri"/>
                <a:cs typeface="Calibri"/>
              </a:rPr>
              <a:t> </a:t>
            </a:r>
            <a:r>
              <a:rPr dirty="0" sz="3200" spc="-65">
                <a:solidFill>
                  <a:srgbClr val="8A8A8A"/>
                </a:solidFill>
                <a:latin typeface="Calibri"/>
                <a:cs typeface="Calibri"/>
              </a:rPr>
              <a:t>T</a:t>
            </a:r>
            <a:r>
              <a:rPr dirty="0" sz="3200" spc="-5">
                <a:solidFill>
                  <a:srgbClr val="8A8A8A"/>
                </a:solidFill>
                <a:latin typeface="Calibri"/>
                <a:cs typeface="Calibri"/>
              </a:rPr>
              <a:t>CCA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88010">
              <a:lnSpc>
                <a:spcPct val="100000"/>
              </a:lnSpc>
            </a:pPr>
            <a:r>
              <a:rPr dirty="0" spc="-60"/>
              <a:t>T</a:t>
            </a:r>
            <a:r>
              <a:rPr dirty="0" spc="-5"/>
              <a:t>CC</a:t>
            </a:r>
            <a:r>
              <a:rPr dirty="0"/>
              <a:t>A</a:t>
            </a:r>
            <a:r>
              <a:rPr dirty="0" spc="-5"/>
              <a:t> </a:t>
            </a:r>
            <a:r>
              <a:rPr dirty="0" spc="5"/>
              <a:t>upda</a:t>
            </a:r>
            <a:r>
              <a:rPr dirty="0" spc="-40"/>
              <a:t>t</a:t>
            </a:r>
            <a:r>
              <a:rPr dirty="0"/>
              <a:t>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</a:t>
            </a:r>
            <a:r>
              <a:rPr dirty="0" spc="-5"/>
              <a:t> </a:t>
            </a:r>
            <a:r>
              <a:rPr dirty="0"/>
              <a:t>p</a:t>
            </a:r>
            <a:r>
              <a:rPr dirty="0" spc="-10"/>
              <a:t>r</a:t>
            </a:r>
            <a:r>
              <a:rPr dirty="0"/>
              <a:t>ese</a:t>
            </a:r>
            <a:r>
              <a:rPr dirty="0" spc="-10"/>
              <a:t>n</a:t>
            </a:r>
            <a:r>
              <a:rPr dirty="0" spc="-20"/>
              <a:t>t</a:t>
            </a:r>
            <a:r>
              <a:rPr dirty="0" spc="-25"/>
              <a:t>a</a:t>
            </a:r>
            <a:r>
              <a:rPr dirty="0"/>
              <a:t>tion</a:t>
            </a:r>
            <a:r>
              <a:rPr dirty="0" spc="-50"/>
              <a:t> </a:t>
            </a:r>
            <a:r>
              <a:rPr dirty="0"/>
              <a:t>on</a:t>
            </a:r>
            <a:r>
              <a:rPr dirty="0" spc="-15"/>
              <a:t> </a:t>
            </a:r>
            <a:r>
              <a:rPr dirty="0"/>
              <a:t>behalf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 spc="-40"/>
              <a:t>T</a:t>
            </a:r>
            <a:r>
              <a:rPr dirty="0"/>
              <a:t>CCA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4496"/>
            <a:ext cx="7687309" cy="2017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978535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spc="-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am</a:t>
            </a:r>
            <a:r>
              <a:rPr dirty="0" sz="3200" spc="-5" b="1">
                <a:latin typeface="Calibri"/>
                <a:cs typeface="Calibri"/>
              </a:rPr>
              <a:t> </a:t>
            </a:r>
            <a:r>
              <a:rPr dirty="0" sz="3200" spc="-30" b="1">
                <a:latin typeface="Calibri"/>
                <a:cs typeface="Calibri"/>
              </a:rPr>
              <a:t>v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spc="10" b="1">
                <a:latin typeface="Calibri"/>
                <a:cs typeface="Calibri"/>
              </a:rPr>
              <a:t>r</a:t>
            </a:r>
            <a:r>
              <a:rPr dirty="0" sz="3200" b="1">
                <a:latin typeface="Calibri"/>
                <a:cs typeface="Calibri"/>
              </a:rPr>
              <a:t>y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p</a:t>
            </a:r>
            <a:r>
              <a:rPr dirty="0" sz="3200" b="1">
                <a:latin typeface="Calibri"/>
                <a:cs typeface="Calibri"/>
              </a:rPr>
              <a:t>l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b="1">
                <a:latin typeface="Calibri"/>
                <a:cs typeface="Calibri"/>
              </a:rPr>
              <a:t>a</a:t>
            </a:r>
            <a:r>
              <a:rPr dirty="0" sz="3200" spc="5" b="1">
                <a:latin typeface="Calibri"/>
                <a:cs typeface="Calibri"/>
              </a:rPr>
              <a:t>s</a:t>
            </a:r>
            <a:r>
              <a:rPr dirty="0" sz="3200" spc="-10" b="1">
                <a:latin typeface="Calibri"/>
                <a:cs typeface="Calibri"/>
              </a:rPr>
              <a:t>e</a:t>
            </a:r>
            <a:r>
              <a:rPr dirty="0" sz="3200" b="1">
                <a:latin typeface="Calibri"/>
                <a:cs typeface="Calibri"/>
              </a:rPr>
              <a:t>d</a:t>
            </a:r>
            <a:r>
              <a:rPr dirty="0" sz="3200" spc="-20" b="1">
                <a:latin typeface="Calibri"/>
                <a:cs typeface="Calibri"/>
              </a:rPr>
              <a:t> </a:t>
            </a:r>
            <a:r>
              <a:rPr dirty="0" sz="3200" spc="-35" b="1">
                <a:latin typeface="Calibri"/>
                <a:cs typeface="Calibri"/>
              </a:rPr>
              <a:t>t</a:t>
            </a:r>
            <a:r>
              <a:rPr dirty="0" sz="3200" b="1">
                <a:latin typeface="Calibri"/>
                <a:cs typeface="Calibri"/>
              </a:rPr>
              <a:t>o </a:t>
            </a:r>
            <a:r>
              <a:rPr dirty="0" sz="3200" spc="-5" b="1">
                <a:latin typeface="Calibri"/>
                <a:cs typeface="Calibri"/>
              </a:rPr>
              <a:t>b</a:t>
            </a:r>
            <a:r>
              <a:rPr dirty="0" sz="3200" b="1">
                <a:latin typeface="Calibri"/>
                <a:cs typeface="Calibri"/>
              </a:rPr>
              <a:t>e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spc="-25" b="1">
                <a:latin typeface="Calibri"/>
                <a:cs typeface="Calibri"/>
              </a:rPr>
              <a:t>a</a:t>
            </a:r>
            <a:r>
              <a:rPr dirty="0" sz="3200" spc="-35" b="1">
                <a:latin typeface="Calibri"/>
                <a:cs typeface="Calibri"/>
              </a:rPr>
              <a:t>t</a:t>
            </a:r>
            <a:r>
              <a:rPr dirty="0" sz="3200" spc="-35" b="1">
                <a:latin typeface="Calibri"/>
                <a:cs typeface="Calibri"/>
              </a:rPr>
              <a:t>t</a:t>
            </a:r>
            <a:r>
              <a:rPr dirty="0" sz="3200" spc="-5" b="1">
                <a:latin typeface="Calibri"/>
                <a:cs typeface="Calibri"/>
              </a:rPr>
              <a:t>end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spc="-5" b="1">
                <a:latin typeface="Calibri"/>
                <a:cs typeface="Calibri"/>
              </a:rPr>
              <a:t>n</a:t>
            </a:r>
            <a:r>
              <a:rPr dirty="0" sz="3200" b="1">
                <a:latin typeface="Calibri"/>
                <a:cs typeface="Calibri"/>
              </a:rPr>
              <a:t>g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t</a:t>
            </a:r>
            <a:r>
              <a:rPr dirty="0" sz="3200" spc="-5" b="1">
                <a:latin typeface="Calibri"/>
                <a:cs typeface="Calibri"/>
              </a:rPr>
              <a:t>h</a:t>
            </a:r>
            <a:r>
              <a:rPr dirty="0" sz="3200" b="1">
                <a:latin typeface="Calibri"/>
                <a:cs typeface="Calibri"/>
              </a:rPr>
              <a:t>is</a:t>
            </a:r>
            <a:r>
              <a:rPr dirty="0" sz="3200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me</a:t>
            </a:r>
            <a:r>
              <a:rPr dirty="0" sz="3200" spc="-35" b="1">
                <a:latin typeface="Calibri"/>
                <a:cs typeface="Calibri"/>
              </a:rPr>
              <a:t>e</a:t>
            </a:r>
            <a:r>
              <a:rPr dirty="0" sz="3200" b="1">
                <a:latin typeface="Calibri"/>
                <a:cs typeface="Calibri"/>
              </a:rPr>
              <a:t>t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spc="-5" b="1">
                <a:latin typeface="Calibri"/>
                <a:cs typeface="Calibri"/>
              </a:rPr>
              <a:t>ng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5" b="1">
                <a:latin typeface="Calibri"/>
                <a:cs typeface="Calibri"/>
              </a:rPr>
              <a:t>T</a:t>
            </a:r>
            <a:r>
              <a:rPr dirty="0" sz="3200" spc="-5" b="1">
                <a:latin typeface="Calibri"/>
                <a:cs typeface="Calibri"/>
              </a:rPr>
              <a:t>h</a:t>
            </a:r>
            <a:r>
              <a:rPr dirty="0" sz="3200" b="1">
                <a:latin typeface="Calibri"/>
                <a:cs typeface="Calibri"/>
              </a:rPr>
              <a:t>e </a:t>
            </a:r>
            <a:r>
              <a:rPr dirty="0" sz="3200" spc="-75" b="1">
                <a:latin typeface="Calibri"/>
                <a:cs typeface="Calibri"/>
              </a:rPr>
              <a:t>T</a:t>
            </a:r>
            <a:r>
              <a:rPr dirty="0" sz="3200" spc="-5" b="1">
                <a:latin typeface="Calibri"/>
                <a:cs typeface="Calibri"/>
              </a:rPr>
              <a:t>C</a:t>
            </a:r>
            <a:r>
              <a:rPr dirty="0" sz="3200" spc="-5" b="1">
                <a:latin typeface="Calibri"/>
                <a:cs typeface="Calibri"/>
              </a:rPr>
              <a:t>C</a:t>
            </a:r>
            <a:r>
              <a:rPr dirty="0" sz="3200" b="1">
                <a:latin typeface="Calibri"/>
                <a:cs typeface="Calibri"/>
              </a:rPr>
              <a:t>A</a:t>
            </a:r>
            <a:r>
              <a:rPr dirty="0" sz="3200" spc="10" b="1">
                <a:latin typeface="Calibri"/>
                <a:cs typeface="Calibri"/>
              </a:rPr>
              <a:t> </a:t>
            </a:r>
            <a:r>
              <a:rPr dirty="0" sz="3200" spc="-55" b="1">
                <a:latin typeface="Calibri"/>
                <a:cs typeface="Calibri"/>
              </a:rPr>
              <a:t>v</a:t>
            </a:r>
            <a:r>
              <a:rPr dirty="0" sz="3200" b="1">
                <a:latin typeface="Calibri"/>
                <a:cs typeface="Calibri"/>
              </a:rPr>
              <a:t>a</a:t>
            </a:r>
            <a:r>
              <a:rPr dirty="0" sz="3200" spc="-10" b="1">
                <a:latin typeface="Calibri"/>
                <a:cs typeface="Calibri"/>
              </a:rPr>
              <a:t>l</a:t>
            </a:r>
            <a:r>
              <a:rPr dirty="0" sz="3200" spc="-5" b="1">
                <a:latin typeface="Calibri"/>
                <a:cs typeface="Calibri"/>
              </a:rPr>
              <a:t>u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b="1">
                <a:latin typeface="Calibri"/>
                <a:cs typeface="Calibri"/>
              </a:rPr>
              <a:t>s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h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spc="5" b="1">
                <a:latin typeface="Calibri"/>
                <a:cs typeface="Calibri"/>
              </a:rPr>
              <a:t>g</a:t>
            </a:r>
            <a:r>
              <a:rPr dirty="0" sz="3200" spc="-5" b="1">
                <a:latin typeface="Calibri"/>
                <a:cs typeface="Calibri"/>
              </a:rPr>
              <a:t>h</a:t>
            </a:r>
            <a:r>
              <a:rPr dirty="0" sz="3200" spc="-10" b="1">
                <a:latin typeface="Calibri"/>
                <a:cs typeface="Calibri"/>
              </a:rPr>
              <a:t>l</a:t>
            </a:r>
            <a:r>
              <a:rPr dirty="0" sz="3200" b="1">
                <a:latin typeface="Calibri"/>
                <a:cs typeface="Calibri"/>
              </a:rPr>
              <a:t>y</a:t>
            </a:r>
            <a:r>
              <a:rPr dirty="0" sz="3200" spc="-35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b="1">
                <a:latin typeface="Calibri"/>
                <a:cs typeface="Calibri"/>
              </a:rPr>
              <a:t>ts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spc="-35" b="1">
                <a:latin typeface="Calibri"/>
                <a:cs typeface="Calibri"/>
              </a:rPr>
              <a:t>r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spc="-10" b="1">
                <a:latin typeface="Calibri"/>
                <a:cs typeface="Calibri"/>
              </a:rPr>
              <a:t>l</a:t>
            </a:r>
            <a:r>
              <a:rPr dirty="0" sz="3200" spc="-25" b="1">
                <a:latin typeface="Calibri"/>
                <a:cs typeface="Calibri"/>
              </a:rPr>
              <a:t>a</a:t>
            </a:r>
            <a:r>
              <a:rPr dirty="0" sz="3200" b="1">
                <a:latin typeface="Calibri"/>
                <a:cs typeface="Calibri"/>
              </a:rPr>
              <a:t>t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spc="-5" b="1">
                <a:latin typeface="Calibri"/>
                <a:cs typeface="Calibri"/>
              </a:rPr>
              <a:t>n</a:t>
            </a:r>
            <a:r>
              <a:rPr dirty="0" sz="3200" spc="5" b="1">
                <a:latin typeface="Calibri"/>
                <a:cs typeface="Calibri"/>
              </a:rPr>
              <a:t>s</a:t>
            </a:r>
            <a:r>
              <a:rPr dirty="0" sz="3200" spc="-5" b="1">
                <a:latin typeface="Calibri"/>
                <a:cs typeface="Calibri"/>
              </a:rPr>
              <a:t>h</a:t>
            </a:r>
            <a:r>
              <a:rPr dirty="0" sz="3200" spc="-20" b="1">
                <a:latin typeface="Calibri"/>
                <a:cs typeface="Calibri"/>
              </a:rPr>
              <a:t>i</a:t>
            </a:r>
            <a:r>
              <a:rPr dirty="0" sz="3200" b="1">
                <a:latin typeface="Calibri"/>
                <a:cs typeface="Calibri"/>
              </a:rPr>
              <a:t>p</a:t>
            </a:r>
            <a:r>
              <a:rPr dirty="0" sz="3200" spc="-45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w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b="1">
                <a:latin typeface="Calibri"/>
                <a:cs typeface="Calibri"/>
              </a:rPr>
              <a:t>th</a:t>
            </a:r>
            <a:r>
              <a:rPr dirty="0" sz="3200" b="1">
                <a:latin typeface="Calibri"/>
                <a:cs typeface="Calibri"/>
              </a:rPr>
              <a:t> N</a:t>
            </a:r>
            <a:r>
              <a:rPr dirty="0" sz="3200" spc="-5" b="1">
                <a:latin typeface="Calibri"/>
                <a:cs typeface="Calibri"/>
              </a:rPr>
              <a:t>P</a:t>
            </a:r>
            <a:r>
              <a:rPr dirty="0" sz="3200" spc="-40" b="1">
                <a:latin typeface="Calibri"/>
                <a:cs typeface="Calibri"/>
              </a:rPr>
              <a:t>S</a:t>
            </a:r>
            <a:r>
              <a:rPr dirty="0" sz="3200" spc="-75" b="1">
                <a:latin typeface="Calibri"/>
                <a:cs typeface="Calibri"/>
              </a:rPr>
              <a:t>TC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0"/>
              <a:t>T</a:t>
            </a:r>
            <a:r>
              <a:rPr dirty="0" spc="-5"/>
              <a:t>CC</a:t>
            </a:r>
            <a:r>
              <a:rPr dirty="0"/>
              <a:t>A</a:t>
            </a:r>
            <a:r>
              <a:rPr dirty="0" spc="-10"/>
              <a:t> </a:t>
            </a:r>
            <a:r>
              <a:rPr dirty="0" spc="-5"/>
              <a:t>i</a:t>
            </a:r>
            <a:r>
              <a:rPr dirty="0" spc="5"/>
              <a:t>npu</a:t>
            </a:r>
            <a:r>
              <a:rPr dirty="0" spc="-2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7052" y="1448403"/>
            <a:ext cx="7732395" cy="4261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929005" indent="-342900">
              <a:lnSpc>
                <a:spcPts val="346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3200" spc="-5" b="1">
                <a:latin typeface="Calibri"/>
                <a:cs typeface="Calibri"/>
              </a:rPr>
              <a:t>Th</a:t>
            </a:r>
            <a:r>
              <a:rPr dirty="0" sz="3200" b="1">
                <a:latin typeface="Calibri"/>
                <a:cs typeface="Calibri"/>
              </a:rPr>
              <a:t>e</a:t>
            </a:r>
            <a:r>
              <a:rPr dirty="0" sz="3200" spc="5" b="1">
                <a:latin typeface="Calibri"/>
                <a:cs typeface="Calibri"/>
              </a:rPr>
              <a:t> </a:t>
            </a:r>
            <a:r>
              <a:rPr dirty="0" sz="3200" spc="-75" b="1">
                <a:latin typeface="Calibri"/>
                <a:cs typeface="Calibri"/>
              </a:rPr>
              <a:t>T</a:t>
            </a:r>
            <a:r>
              <a:rPr dirty="0" sz="3200" spc="-5" b="1">
                <a:latin typeface="Calibri"/>
                <a:cs typeface="Calibri"/>
              </a:rPr>
              <a:t>CC</a:t>
            </a:r>
            <a:r>
              <a:rPr dirty="0" sz="3200" b="1">
                <a:latin typeface="Calibri"/>
                <a:cs typeface="Calibri"/>
              </a:rPr>
              <a:t>A</a:t>
            </a:r>
            <a:r>
              <a:rPr dirty="0" sz="3200" spc="10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b</a:t>
            </a:r>
            <a:r>
              <a:rPr dirty="0" sz="3200" spc="-40" b="1">
                <a:latin typeface="Calibri"/>
                <a:cs typeface="Calibri"/>
              </a:rPr>
              <a:t>r</a:t>
            </a:r>
            <a:r>
              <a:rPr dirty="0" sz="3200" b="1">
                <a:latin typeface="Calibri"/>
                <a:cs typeface="Calibri"/>
              </a:rPr>
              <a:t>oa</a:t>
            </a:r>
            <a:r>
              <a:rPr dirty="0" sz="3200" spc="-5" b="1">
                <a:latin typeface="Calibri"/>
                <a:cs typeface="Calibri"/>
              </a:rPr>
              <a:t>db</a:t>
            </a:r>
            <a:r>
              <a:rPr dirty="0" sz="3200" b="1">
                <a:latin typeface="Calibri"/>
                <a:cs typeface="Calibri"/>
              </a:rPr>
              <a:t>a</a:t>
            </a:r>
            <a:r>
              <a:rPr dirty="0" sz="3200" spc="-5" b="1">
                <a:latin typeface="Calibri"/>
                <a:cs typeface="Calibri"/>
              </a:rPr>
              <a:t>n</a:t>
            </a:r>
            <a:r>
              <a:rPr dirty="0" sz="3200" b="1">
                <a:latin typeface="Calibri"/>
                <a:cs typeface="Calibri"/>
              </a:rPr>
              <a:t>d</a:t>
            </a:r>
            <a:r>
              <a:rPr dirty="0" sz="3200" spc="-45" b="1">
                <a:latin typeface="Calibri"/>
                <a:cs typeface="Calibri"/>
              </a:rPr>
              <a:t> </a:t>
            </a:r>
            <a:r>
              <a:rPr dirty="0" sz="3200" spc="-25" b="1">
                <a:latin typeface="Calibri"/>
                <a:cs typeface="Calibri"/>
              </a:rPr>
              <a:t>w</a:t>
            </a:r>
            <a:r>
              <a:rPr dirty="0" sz="3200" b="1">
                <a:latin typeface="Calibri"/>
                <a:cs typeface="Calibri"/>
              </a:rPr>
              <a:t>ork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b="1">
                <a:latin typeface="Calibri"/>
                <a:cs typeface="Calibri"/>
              </a:rPr>
              <a:t>s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l</a:t>
            </a:r>
            <a:r>
              <a:rPr dirty="0" sz="3200" spc="-10" b="1">
                <a:latin typeface="Calibri"/>
                <a:cs typeface="Calibri"/>
              </a:rPr>
              <a:t>e</a:t>
            </a:r>
            <a:r>
              <a:rPr dirty="0" sz="3200" b="1">
                <a:latin typeface="Calibri"/>
                <a:cs typeface="Calibri"/>
              </a:rPr>
              <a:t>d</a:t>
            </a:r>
            <a:r>
              <a:rPr dirty="0" sz="3200" spc="-5" b="1">
                <a:latin typeface="Calibri"/>
                <a:cs typeface="Calibri"/>
              </a:rPr>
              <a:t> </a:t>
            </a:r>
            <a:r>
              <a:rPr dirty="0" sz="3200" spc="-15" b="1">
                <a:latin typeface="Calibri"/>
                <a:cs typeface="Calibri"/>
              </a:rPr>
              <a:t>b</a:t>
            </a:r>
            <a:r>
              <a:rPr dirty="0" sz="3200" b="1">
                <a:latin typeface="Calibri"/>
                <a:cs typeface="Calibri"/>
              </a:rPr>
              <a:t>y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b="1">
                <a:latin typeface="Calibri"/>
                <a:cs typeface="Calibri"/>
              </a:rPr>
              <a:t>ts</a:t>
            </a:r>
            <a:r>
              <a:rPr dirty="0" sz="3200" b="1">
                <a:latin typeface="Calibri"/>
                <a:cs typeface="Calibri"/>
              </a:rPr>
              <a:t> </a:t>
            </a:r>
            <a:r>
              <a:rPr dirty="0" sz="3200" spc="-25" b="1">
                <a:latin typeface="Calibri"/>
                <a:cs typeface="Calibri"/>
              </a:rPr>
              <a:t>w</a:t>
            </a:r>
            <a:r>
              <a:rPr dirty="0" sz="3200" b="1">
                <a:latin typeface="Calibri"/>
                <a:cs typeface="Calibri"/>
              </a:rPr>
              <a:t>or</a:t>
            </a:r>
            <a:r>
              <a:rPr dirty="0" sz="3200" spc="-5" b="1">
                <a:latin typeface="Calibri"/>
                <a:cs typeface="Calibri"/>
              </a:rPr>
              <a:t>k</a:t>
            </a:r>
            <a:r>
              <a:rPr dirty="0" sz="3200" b="1">
                <a:latin typeface="Calibri"/>
                <a:cs typeface="Calibri"/>
              </a:rPr>
              <a:t>i</a:t>
            </a:r>
            <a:r>
              <a:rPr dirty="0" sz="3200" spc="-5" b="1">
                <a:latin typeface="Calibri"/>
                <a:cs typeface="Calibri"/>
              </a:rPr>
              <a:t>n</a:t>
            </a:r>
            <a:r>
              <a:rPr dirty="0" sz="3200" b="1">
                <a:latin typeface="Calibri"/>
                <a:cs typeface="Calibri"/>
              </a:rPr>
              <a:t>g</a:t>
            </a:r>
            <a:r>
              <a:rPr dirty="0" sz="3200" spc="-25" b="1">
                <a:latin typeface="Calibri"/>
                <a:cs typeface="Calibri"/>
              </a:rPr>
              <a:t> </a:t>
            </a:r>
            <a:r>
              <a:rPr dirty="0" sz="3200" spc="5" b="1">
                <a:latin typeface="Calibri"/>
                <a:cs typeface="Calibri"/>
              </a:rPr>
              <a:t>g</a:t>
            </a:r>
            <a:r>
              <a:rPr dirty="0" sz="3200" spc="-35" b="1">
                <a:latin typeface="Calibri"/>
                <a:cs typeface="Calibri"/>
              </a:rPr>
              <a:t>r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spc="-5" b="1">
                <a:latin typeface="Calibri"/>
                <a:cs typeface="Calibri"/>
              </a:rPr>
              <a:t>u</a:t>
            </a:r>
            <a:r>
              <a:rPr dirty="0" sz="3200" b="1">
                <a:latin typeface="Calibri"/>
                <a:cs typeface="Calibri"/>
              </a:rPr>
              <a:t>p</a:t>
            </a:r>
            <a:r>
              <a:rPr dirty="0" sz="3200" spc="-35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CC</a:t>
            </a:r>
            <a:r>
              <a:rPr dirty="0" sz="3200" b="1">
                <a:latin typeface="Calibri"/>
                <a:cs typeface="Calibri"/>
              </a:rPr>
              <a:t>BG</a:t>
            </a:r>
            <a:endParaRPr sz="3200">
              <a:latin typeface="Calibri"/>
              <a:cs typeface="Calibri"/>
            </a:endParaRPr>
          </a:p>
          <a:p>
            <a:pPr marL="355600" marR="18415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5" b="1">
                <a:latin typeface="Calibri"/>
                <a:cs typeface="Calibri"/>
              </a:rPr>
              <a:t>Th</a:t>
            </a:r>
            <a:r>
              <a:rPr dirty="0" sz="3200" b="1">
                <a:latin typeface="Calibri"/>
                <a:cs typeface="Calibri"/>
              </a:rPr>
              <a:t>e</a:t>
            </a:r>
            <a:r>
              <a:rPr dirty="0" sz="3200" spc="5" b="1">
                <a:latin typeface="Calibri"/>
                <a:cs typeface="Calibri"/>
              </a:rPr>
              <a:t> </a:t>
            </a:r>
            <a:r>
              <a:rPr dirty="0" sz="3200" spc="5" b="1">
                <a:latin typeface="Calibri"/>
                <a:cs typeface="Calibri"/>
              </a:rPr>
              <a:t>g</a:t>
            </a:r>
            <a:r>
              <a:rPr dirty="0" sz="3200" spc="-35" b="1">
                <a:latin typeface="Calibri"/>
                <a:cs typeface="Calibri"/>
              </a:rPr>
              <a:t>r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spc="-5" b="1">
                <a:latin typeface="Calibri"/>
                <a:cs typeface="Calibri"/>
              </a:rPr>
              <a:t>u</a:t>
            </a:r>
            <a:r>
              <a:rPr dirty="0" sz="3200" b="1">
                <a:latin typeface="Calibri"/>
                <a:cs typeface="Calibri"/>
              </a:rPr>
              <a:t>p</a:t>
            </a:r>
            <a:r>
              <a:rPr dirty="0" sz="3200" spc="-35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h</a:t>
            </a:r>
            <a:r>
              <a:rPr dirty="0" sz="3200" b="1">
                <a:latin typeface="Calibri"/>
                <a:cs typeface="Calibri"/>
              </a:rPr>
              <a:t>as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b="1">
                <a:latin typeface="Calibri"/>
                <a:cs typeface="Calibri"/>
              </a:rPr>
              <a:t>l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b="1">
                <a:latin typeface="Calibri"/>
                <a:cs typeface="Calibri"/>
              </a:rPr>
              <a:t>c</a:t>
            </a:r>
            <a:r>
              <a:rPr dirty="0" sz="3200" spc="-35" b="1">
                <a:latin typeface="Calibri"/>
                <a:cs typeface="Calibri"/>
              </a:rPr>
              <a:t>t</a:t>
            </a:r>
            <a:r>
              <a:rPr dirty="0" sz="3200" spc="-10" b="1">
                <a:latin typeface="Calibri"/>
                <a:cs typeface="Calibri"/>
              </a:rPr>
              <a:t>e</a:t>
            </a:r>
            <a:r>
              <a:rPr dirty="0" sz="3200" b="1">
                <a:latin typeface="Calibri"/>
                <a:cs typeface="Calibri"/>
              </a:rPr>
              <a:t>d</a:t>
            </a:r>
            <a:r>
              <a:rPr dirty="0" sz="3200" spc="-2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a</a:t>
            </a:r>
            <a:r>
              <a:rPr dirty="0" sz="3200" spc="-5" b="1">
                <a:latin typeface="Calibri"/>
                <a:cs typeface="Calibri"/>
              </a:rPr>
              <a:t> n</a:t>
            </a:r>
            <a:r>
              <a:rPr dirty="0" sz="3200" spc="-20" b="1">
                <a:latin typeface="Calibri"/>
                <a:cs typeface="Calibri"/>
              </a:rPr>
              <a:t>e</a:t>
            </a:r>
            <a:r>
              <a:rPr dirty="0" sz="3200" b="1">
                <a:latin typeface="Calibri"/>
                <a:cs typeface="Calibri"/>
              </a:rPr>
              <a:t>w</a:t>
            </a:r>
            <a:r>
              <a:rPr dirty="0" sz="3200" spc="-5" b="1">
                <a:latin typeface="Calibri"/>
                <a:cs typeface="Calibri"/>
              </a:rPr>
              <a:t> Ch</a:t>
            </a:r>
            <a:r>
              <a:rPr dirty="0" sz="3200" b="1">
                <a:latin typeface="Calibri"/>
                <a:cs typeface="Calibri"/>
              </a:rPr>
              <a:t>a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b="1">
                <a:latin typeface="Calibri"/>
                <a:cs typeface="Calibri"/>
              </a:rPr>
              <a:t>r</a:t>
            </a:r>
            <a:r>
              <a:rPr dirty="0" sz="3200" spc="-5" b="1">
                <a:latin typeface="Calibri"/>
                <a:cs typeface="Calibri"/>
              </a:rPr>
              <a:t>m</a:t>
            </a:r>
            <a:r>
              <a:rPr dirty="0" sz="3200" b="1">
                <a:latin typeface="Calibri"/>
                <a:cs typeface="Calibri"/>
              </a:rPr>
              <a:t>an</a:t>
            </a:r>
            <a:r>
              <a:rPr dirty="0" sz="3200" spc="-30" b="1">
                <a:latin typeface="Calibri"/>
                <a:cs typeface="Calibri"/>
              </a:rPr>
              <a:t> </a:t>
            </a:r>
            <a:r>
              <a:rPr dirty="0" sz="3200" spc="-280" b="1">
                <a:latin typeface="Calibri"/>
                <a:cs typeface="Calibri"/>
              </a:rPr>
              <a:t>T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spc="-35" b="1">
                <a:latin typeface="Calibri"/>
                <a:cs typeface="Calibri"/>
              </a:rPr>
              <a:t>r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b="1">
                <a:latin typeface="Calibri"/>
                <a:cs typeface="Calibri"/>
              </a:rPr>
              <a:t> </a:t>
            </a:r>
            <a:r>
              <a:rPr dirty="0" sz="3200" spc="-50" b="1">
                <a:latin typeface="Calibri"/>
                <a:cs typeface="Calibri"/>
              </a:rPr>
              <a:t>P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spc="5" b="1">
                <a:latin typeface="Calibri"/>
                <a:cs typeface="Calibri"/>
              </a:rPr>
              <a:t>s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spc="-5" b="1">
                <a:latin typeface="Calibri"/>
                <a:cs typeface="Calibri"/>
              </a:rPr>
              <a:t>n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b="1">
                <a:latin typeface="Calibri"/>
                <a:cs typeface="Calibri"/>
              </a:rPr>
              <a:t>n</a:t>
            </a:r>
            <a:r>
              <a:rPr dirty="0" sz="3200" spc="-20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w</a:t>
            </a:r>
            <a:r>
              <a:rPr dirty="0" sz="3200" spc="-5" b="1">
                <a:latin typeface="Calibri"/>
                <a:cs typeface="Calibri"/>
              </a:rPr>
              <a:t>h</a:t>
            </a:r>
            <a:r>
              <a:rPr dirty="0" sz="3200" b="1">
                <a:latin typeface="Calibri"/>
                <a:cs typeface="Calibri"/>
              </a:rPr>
              <a:t>o </a:t>
            </a:r>
            <a:r>
              <a:rPr dirty="0" sz="3200" spc="-40" b="1">
                <a:latin typeface="Calibri"/>
                <a:cs typeface="Calibri"/>
              </a:rPr>
              <a:t>r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spc="-5" b="1">
                <a:latin typeface="Calibri"/>
                <a:cs typeface="Calibri"/>
              </a:rPr>
              <a:t>p</a:t>
            </a:r>
            <a:r>
              <a:rPr dirty="0" sz="3200" spc="-10" b="1">
                <a:latin typeface="Calibri"/>
                <a:cs typeface="Calibri"/>
              </a:rPr>
              <a:t>l</a:t>
            </a:r>
            <a:r>
              <a:rPr dirty="0" sz="3200" b="1">
                <a:latin typeface="Calibri"/>
                <a:cs typeface="Calibri"/>
              </a:rPr>
              <a:t>ac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b="1">
                <a:latin typeface="Calibri"/>
                <a:cs typeface="Calibri"/>
              </a:rPr>
              <a:t>s</a:t>
            </a:r>
            <a:r>
              <a:rPr dirty="0" sz="3200" spc="-25" b="1">
                <a:latin typeface="Calibri"/>
                <a:cs typeface="Calibri"/>
              </a:rPr>
              <a:t> </a:t>
            </a:r>
            <a:r>
              <a:rPr dirty="0" sz="3200" spc="-280" b="1">
                <a:latin typeface="Calibri"/>
                <a:cs typeface="Calibri"/>
              </a:rPr>
              <a:t>T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spc="-65" b="1">
                <a:latin typeface="Calibri"/>
                <a:cs typeface="Calibri"/>
              </a:rPr>
              <a:t>n</a:t>
            </a:r>
            <a:r>
              <a:rPr dirty="0" sz="3200" b="1">
                <a:latin typeface="Calibri"/>
                <a:cs typeface="Calibri"/>
              </a:rPr>
              <a:t>y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G</a:t>
            </a:r>
            <a:r>
              <a:rPr dirty="0" sz="3200" spc="-75" b="1">
                <a:latin typeface="Calibri"/>
                <a:cs typeface="Calibri"/>
              </a:rPr>
              <a:t>r</a:t>
            </a:r>
            <a:r>
              <a:rPr dirty="0" sz="3200" spc="-60" b="1">
                <a:latin typeface="Calibri"/>
                <a:cs typeface="Calibri"/>
              </a:rPr>
              <a:t>a</a:t>
            </a:r>
            <a:r>
              <a:rPr dirty="0" sz="3200" spc="-200" b="1">
                <a:latin typeface="Calibri"/>
                <a:cs typeface="Calibri"/>
              </a:rPr>
              <a:t>y</a:t>
            </a:r>
            <a:r>
              <a:rPr dirty="0" sz="3200" b="1">
                <a:latin typeface="Calibri"/>
                <a:cs typeface="Calibri"/>
              </a:rPr>
              <a:t>.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spc="-280" b="1">
                <a:latin typeface="Calibri"/>
                <a:cs typeface="Calibri"/>
              </a:rPr>
              <a:t>T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spc="-35" b="1">
                <a:latin typeface="Calibri"/>
                <a:cs typeface="Calibri"/>
              </a:rPr>
              <a:t>r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b="1">
                <a:latin typeface="Calibri"/>
                <a:cs typeface="Calibri"/>
              </a:rPr>
              <a:t> </a:t>
            </a:r>
            <a:r>
              <a:rPr dirty="0" sz="3200" spc="-35" b="1">
                <a:latin typeface="Calibri"/>
                <a:cs typeface="Calibri"/>
              </a:rPr>
              <a:t>r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spc="-5" b="1">
                <a:latin typeface="Calibri"/>
                <a:cs typeface="Calibri"/>
              </a:rPr>
              <a:t>p</a:t>
            </a:r>
            <a:r>
              <a:rPr dirty="0" sz="3200" spc="-35" b="1">
                <a:latin typeface="Calibri"/>
                <a:cs typeface="Calibri"/>
              </a:rPr>
              <a:t>r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spc="5" b="1">
                <a:latin typeface="Calibri"/>
                <a:cs typeface="Calibri"/>
              </a:rPr>
              <a:t>s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spc="-30" b="1">
                <a:latin typeface="Calibri"/>
                <a:cs typeface="Calibri"/>
              </a:rPr>
              <a:t>n</a:t>
            </a:r>
            <a:r>
              <a:rPr dirty="0" sz="3200" b="1">
                <a:latin typeface="Calibri"/>
                <a:cs typeface="Calibri"/>
              </a:rPr>
              <a:t>ts</a:t>
            </a:r>
            <a:r>
              <a:rPr dirty="0" sz="3200" spc="-2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t</a:t>
            </a:r>
            <a:r>
              <a:rPr dirty="0" sz="3200" spc="-5" b="1">
                <a:latin typeface="Calibri"/>
                <a:cs typeface="Calibri"/>
              </a:rPr>
              <a:t>h</a:t>
            </a:r>
            <a:r>
              <a:rPr dirty="0" sz="3200" b="1">
                <a:latin typeface="Calibri"/>
                <a:cs typeface="Calibri"/>
              </a:rPr>
              <a:t>e </a:t>
            </a:r>
            <a:r>
              <a:rPr dirty="0" sz="3200" spc="5" b="1">
                <a:latin typeface="Calibri"/>
                <a:cs typeface="Calibri"/>
              </a:rPr>
              <a:t>F</a:t>
            </a:r>
            <a:r>
              <a:rPr dirty="0" sz="3200" b="1">
                <a:latin typeface="Calibri"/>
                <a:cs typeface="Calibri"/>
              </a:rPr>
              <a:t>i</a:t>
            </a:r>
            <a:r>
              <a:rPr dirty="0" sz="3200" spc="-5" b="1">
                <a:latin typeface="Calibri"/>
                <a:cs typeface="Calibri"/>
              </a:rPr>
              <a:t>n</a:t>
            </a:r>
            <a:r>
              <a:rPr dirty="0" sz="3200" spc="-10" b="1">
                <a:latin typeface="Calibri"/>
                <a:cs typeface="Calibri"/>
              </a:rPr>
              <a:t>l</a:t>
            </a:r>
            <a:r>
              <a:rPr dirty="0" sz="3200" b="1">
                <a:latin typeface="Calibri"/>
                <a:cs typeface="Calibri"/>
              </a:rPr>
              <a:t>a</a:t>
            </a:r>
            <a:r>
              <a:rPr dirty="0" sz="3200" spc="-5" b="1">
                <a:latin typeface="Calibri"/>
                <a:cs typeface="Calibri"/>
              </a:rPr>
              <a:t>n</a:t>
            </a:r>
            <a:r>
              <a:rPr dirty="0" sz="3200" b="1">
                <a:latin typeface="Calibri"/>
                <a:cs typeface="Calibri"/>
              </a:rPr>
              <a:t>d</a:t>
            </a:r>
            <a:r>
              <a:rPr dirty="0" sz="3200" spc="-45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S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b="1">
                <a:latin typeface="Calibri"/>
                <a:cs typeface="Calibri"/>
              </a:rPr>
              <a:t>c</a:t>
            </a:r>
            <a:r>
              <a:rPr dirty="0" sz="3200" spc="-10" b="1">
                <a:latin typeface="Calibri"/>
                <a:cs typeface="Calibri"/>
              </a:rPr>
              <a:t>u</a:t>
            </a:r>
            <a:r>
              <a:rPr dirty="0" sz="3200" b="1">
                <a:latin typeface="Calibri"/>
                <a:cs typeface="Calibri"/>
              </a:rPr>
              <a:t>r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b="1">
                <a:latin typeface="Calibri"/>
                <a:cs typeface="Calibri"/>
              </a:rPr>
              <a:t>ty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n</a:t>
            </a:r>
            <a:r>
              <a:rPr dirty="0" sz="3200" spc="-35" b="1">
                <a:latin typeface="Calibri"/>
                <a:cs typeface="Calibri"/>
              </a:rPr>
              <a:t>e</a:t>
            </a:r>
            <a:r>
              <a:rPr dirty="0" sz="3200" b="1">
                <a:latin typeface="Calibri"/>
                <a:cs typeface="Calibri"/>
              </a:rPr>
              <a:t>t</a:t>
            </a:r>
            <a:r>
              <a:rPr dirty="0" sz="3200" spc="-25" b="1">
                <a:latin typeface="Calibri"/>
                <a:cs typeface="Calibri"/>
              </a:rPr>
              <a:t>w</a:t>
            </a:r>
            <a:r>
              <a:rPr dirty="0" sz="3200" b="1">
                <a:latin typeface="Calibri"/>
                <a:cs typeface="Calibri"/>
              </a:rPr>
              <a:t>ork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5" b="1">
                <a:latin typeface="Calibri"/>
                <a:cs typeface="Calibri"/>
              </a:rPr>
              <a:t>Em</a:t>
            </a:r>
            <a:r>
              <a:rPr dirty="0" sz="3200" spc="-5" b="1">
                <a:latin typeface="Calibri"/>
                <a:cs typeface="Calibri"/>
              </a:rPr>
              <a:t>m</a:t>
            </a:r>
            <a:r>
              <a:rPr dirty="0" sz="3200" b="1">
                <a:latin typeface="Calibri"/>
                <a:cs typeface="Calibri"/>
              </a:rPr>
              <a:t>a</a:t>
            </a:r>
            <a:r>
              <a:rPr dirty="0" sz="3200" spc="-5" b="1">
                <a:latin typeface="Calibri"/>
                <a:cs typeface="Calibri"/>
              </a:rPr>
              <a:t>n</a:t>
            </a:r>
            <a:r>
              <a:rPr dirty="0" sz="3200" spc="-10" b="1">
                <a:latin typeface="Calibri"/>
                <a:cs typeface="Calibri"/>
              </a:rPr>
              <a:t>u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b="1">
                <a:latin typeface="Calibri"/>
                <a:cs typeface="Calibri"/>
              </a:rPr>
              <a:t>l</a:t>
            </a:r>
            <a:r>
              <a:rPr dirty="0" sz="3200" spc="-10" b="1">
                <a:latin typeface="Calibri"/>
                <a:cs typeface="Calibri"/>
              </a:rPr>
              <a:t>l</a:t>
            </a:r>
            <a:r>
              <a:rPr dirty="0" sz="3200" b="1">
                <a:latin typeface="Calibri"/>
                <a:cs typeface="Calibri"/>
              </a:rPr>
              <a:t>e</a:t>
            </a:r>
            <a:r>
              <a:rPr dirty="0" sz="3200" spc="-2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V</a:t>
            </a:r>
            <a:r>
              <a:rPr dirty="0" sz="3200" spc="-10" b="1">
                <a:latin typeface="Calibri"/>
                <a:cs typeface="Calibri"/>
              </a:rPr>
              <a:t>ill</a:t>
            </a:r>
            <a:r>
              <a:rPr dirty="0" sz="3200" spc="-5" b="1">
                <a:latin typeface="Calibri"/>
                <a:cs typeface="Calibri"/>
              </a:rPr>
              <a:t>eb</a:t>
            </a:r>
            <a:r>
              <a:rPr dirty="0" sz="3200" b="1">
                <a:latin typeface="Calibri"/>
                <a:cs typeface="Calibri"/>
              </a:rPr>
              <a:t>r</a:t>
            </a:r>
            <a:r>
              <a:rPr dirty="0" sz="3200" spc="-5" b="1">
                <a:latin typeface="Calibri"/>
                <a:cs typeface="Calibri"/>
              </a:rPr>
              <a:t>u</a:t>
            </a:r>
            <a:r>
              <a:rPr dirty="0" sz="3200" b="1">
                <a:latin typeface="Calibri"/>
                <a:cs typeface="Calibri"/>
              </a:rPr>
              <a:t>n</a:t>
            </a:r>
            <a:r>
              <a:rPr dirty="0" sz="3200" spc="-35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f</a:t>
            </a:r>
            <a:r>
              <a:rPr dirty="0" sz="3200" spc="-35" b="1">
                <a:latin typeface="Calibri"/>
                <a:cs typeface="Calibri"/>
              </a:rPr>
              <a:t>r</a:t>
            </a:r>
            <a:r>
              <a:rPr dirty="0" sz="3200" b="1">
                <a:latin typeface="Calibri"/>
                <a:cs typeface="Calibri"/>
              </a:rPr>
              <a:t>om</a:t>
            </a:r>
            <a:r>
              <a:rPr dirty="0" sz="3200" spc="-2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t</a:t>
            </a:r>
            <a:r>
              <a:rPr dirty="0" sz="3200" spc="-5" b="1">
                <a:latin typeface="Calibri"/>
                <a:cs typeface="Calibri"/>
              </a:rPr>
              <a:t>h</a:t>
            </a:r>
            <a:r>
              <a:rPr dirty="0" sz="3200" b="1">
                <a:latin typeface="Calibri"/>
                <a:cs typeface="Calibri"/>
              </a:rPr>
              <a:t>e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spc="5" b="1">
                <a:latin typeface="Calibri"/>
                <a:cs typeface="Calibri"/>
              </a:rPr>
              <a:t>F</a:t>
            </a:r>
            <a:r>
              <a:rPr dirty="0" sz="3200" spc="-40" b="1">
                <a:latin typeface="Calibri"/>
                <a:cs typeface="Calibri"/>
              </a:rPr>
              <a:t>r</a:t>
            </a:r>
            <a:r>
              <a:rPr dirty="0" sz="3200" spc="-5" b="1">
                <a:latin typeface="Calibri"/>
                <a:cs typeface="Calibri"/>
              </a:rPr>
              <a:t>en</a:t>
            </a:r>
            <a:r>
              <a:rPr dirty="0" sz="3200" b="1">
                <a:latin typeface="Calibri"/>
                <a:cs typeface="Calibri"/>
              </a:rPr>
              <a:t>ch</a:t>
            </a:r>
            <a:r>
              <a:rPr dirty="0" sz="3200" spc="-5" b="1">
                <a:latin typeface="Calibri"/>
                <a:cs typeface="Calibri"/>
              </a:rPr>
              <a:t> M</a:t>
            </a:r>
            <a:r>
              <a:rPr dirty="0" sz="3200" spc="5" b="1">
                <a:latin typeface="Calibri"/>
                <a:cs typeface="Calibri"/>
              </a:rPr>
              <a:t>O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c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spc="-30" b="1">
                <a:latin typeface="Calibri"/>
                <a:cs typeface="Calibri"/>
              </a:rPr>
              <a:t>n</a:t>
            </a:r>
            <a:r>
              <a:rPr dirty="0" sz="3200" b="1">
                <a:latin typeface="Calibri"/>
                <a:cs typeface="Calibri"/>
              </a:rPr>
              <a:t>t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spc="-10" b="1">
                <a:latin typeface="Calibri"/>
                <a:cs typeface="Calibri"/>
              </a:rPr>
              <a:t>n</a:t>
            </a:r>
            <a:r>
              <a:rPr dirty="0" sz="3200" spc="-5" b="1">
                <a:latin typeface="Calibri"/>
                <a:cs typeface="Calibri"/>
              </a:rPr>
              <a:t>u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b="1">
                <a:latin typeface="Calibri"/>
                <a:cs typeface="Calibri"/>
              </a:rPr>
              <a:t>s</a:t>
            </a:r>
            <a:r>
              <a:rPr dirty="0" sz="3200" spc="-3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as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V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b="1">
                <a:latin typeface="Calibri"/>
                <a:cs typeface="Calibri"/>
              </a:rPr>
              <a:t>ce</a:t>
            </a:r>
            <a:r>
              <a:rPr dirty="0" sz="3200" spc="-20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C</a:t>
            </a:r>
            <a:r>
              <a:rPr dirty="0" sz="3200" spc="-5" b="1">
                <a:latin typeface="Calibri"/>
                <a:cs typeface="Calibri"/>
              </a:rPr>
              <a:t>h</a:t>
            </a:r>
            <a:r>
              <a:rPr dirty="0" sz="3200" b="1">
                <a:latin typeface="Calibri"/>
                <a:cs typeface="Calibri"/>
              </a:rPr>
              <a:t>a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b="1">
                <a:latin typeface="Calibri"/>
                <a:cs typeface="Calibri"/>
              </a:rPr>
              <a:t>r</a:t>
            </a:r>
            <a:endParaRPr sz="3200">
              <a:latin typeface="Calibri"/>
              <a:cs typeface="Calibri"/>
            </a:endParaRPr>
          </a:p>
          <a:p>
            <a:pPr marL="355600" marR="1192530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5" b="1">
                <a:latin typeface="Calibri"/>
                <a:cs typeface="Calibri"/>
              </a:rPr>
              <a:t>S</a:t>
            </a:r>
            <a:r>
              <a:rPr dirty="0" sz="3200" spc="-20" b="1">
                <a:latin typeface="Calibri"/>
                <a:cs typeface="Calibri"/>
              </a:rPr>
              <a:t>e</a:t>
            </a:r>
            <a:r>
              <a:rPr dirty="0" sz="3200" spc="-30" b="1">
                <a:latin typeface="Calibri"/>
                <a:cs typeface="Calibri"/>
              </a:rPr>
              <a:t>v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spc="-75" b="1">
                <a:latin typeface="Calibri"/>
                <a:cs typeface="Calibri"/>
              </a:rPr>
              <a:t>r</a:t>
            </a:r>
            <a:r>
              <a:rPr dirty="0" sz="3200" b="1">
                <a:latin typeface="Calibri"/>
                <a:cs typeface="Calibri"/>
              </a:rPr>
              <a:t>a</a:t>
            </a:r>
            <a:r>
              <a:rPr dirty="0" sz="3200" spc="-10" b="1">
                <a:latin typeface="Calibri"/>
                <a:cs typeface="Calibri"/>
              </a:rPr>
              <a:t>l</a:t>
            </a:r>
            <a:r>
              <a:rPr dirty="0" sz="3200" spc="-1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ot</a:t>
            </a:r>
            <a:r>
              <a:rPr dirty="0" sz="3200" spc="-5" b="1">
                <a:latin typeface="Calibri"/>
                <a:cs typeface="Calibri"/>
              </a:rPr>
              <a:t>he</a:t>
            </a:r>
            <a:r>
              <a:rPr dirty="0" sz="3200" b="1">
                <a:latin typeface="Calibri"/>
                <a:cs typeface="Calibri"/>
              </a:rPr>
              <a:t>r</a:t>
            </a:r>
            <a:r>
              <a:rPr dirty="0" sz="3200" spc="-5" b="1">
                <a:latin typeface="Calibri"/>
                <a:cs typeface="Calibri"/>
              </a:rPr>
              <a:t> Eu</a:t>
            </a:r>
            <a:r>
              <a:rPr dirty="0" sz="3200" spc="-35" b="1">
                <a:latin typeface="Calibri"/>
                <a:cs typeface="Calibri"/>
              </a:rPr>
              <a:t>r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spc="-5" b="1">
                <a:latin typeface="Calibri"/>
                <a:cs typeface="Calibri"/>
              </a:rPr>
              <a:t>pea</a:t>
            </a:r>
            <a:r>
              <a:rPr dirty="0" sz="3200" b="1">
                <a:latin typeface="Calibri"/>
                <a:cs typeface="Calibri"/>
              </a:rPr>
              <a:t>n</a:t>
            </a:r>
            <a:r>
              <a:rPr dirty="0" sz="3200" spc="-20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P</a:t>
            </a:r>
            <a:r>
              <a:rPr dirty="0" sz="3200" b="1">
                <a:latin typeface="Calibri"/>
                <a:cs typeface="Calibri"/>
              </a:rPr>
              <a:t>S</a:t>
            </a:r>
            <a:r>
              <a:rPr dirty="0" sz="3200" spc="-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spc="-5" b="1">
                <a:latin typeface="Calibri"/>
                <a:cs typeface="Calibri"/>
              </a:rPr>
              <a:t>pe</a:t>
            </a:r>
            <a:r>
              <a:rPr dirty="0" sz="3200" spc="-75" b="1">
                <a:latin typeface="Calibri"/>
                <a:cs typeface="Calibri"/>
              </a:rPr>
              <a:t>r</a:t>
            </a:r>
            <a:r>
              <a:rPr dirty="0" sz="3200" spc="-25" b="1">
                <a:latin typeface="Calibri"/>
                <a:cs typeface="Calibri"/>
              </a:rPr>
              <a:t>a</a:t>
            </a:r>
            <a:r>
              <a:rPr dirty="0" sz="3200" spc="-35" b="1">
                <a:latin typeface="Calibri"/>
                <a:cs typeface="Calibri"/>
              </a:rPr>
              <a:t>t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spc="-35" b="1">
                <a:latin typeface="Calibri"/>
                <a:cs typeface="Calibri"/>
              </a:rPr>
              <a:t>r</a:t>
            </a:r>
            <a:r>
              <a:rPr dirty="0" sz="3200" b="1">
                <a:latin typeface="Calibri"/>
                <a:cs typeface="Calibri"/>
              </a:rPr>
              <a:t>s</a:t>
            </a:r>
            <a:r>
              <a:rPr dirty="0" sz="3200" b="1">
                <a:latin typeface="Calibri"/>
                <a:cs typeface="Calibri"/>
              </a:rPr>
              <a:t> a</a:t>
            </a:r>
            <a:r>
              <a:rPr dirty="0" sz="3200" spc="-40" b="1">
                <a:latin typeface="Calibri"/>
                <a:cs typeface="Calibri"/>
              </a:rPr>
              <a:t>r</a:t>
            </a:r>
            <a:r>
              <a:rPr dirty="0" sz="3200" b="1">
                <a:latin typeface="Calibri"/>
                <a:cs typeface="Calibri"/>
              </a:rPr>
              <a:t>e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a</a:t>
            </a:r>
            <a:r>
              <a:rPr dirty="0" sz="3200" spc="-10" b="1">
                <a:latin typeface="Calibri"/>
                <a:cs typeface="Calibri"/>
              </a:rPr>
              <a:t>l</a:t>
            </a:r>
            <a:r>
              <a:rPr dirty="0" sz="3200" spc="5" b="1">
                <a:latin typeface="Calibri"/>
                <a:cs typeface="Calibri"/>
              </a:rPr>
              <a:t>s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spc="-25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p</a:t>
            </a:r>
            <a:r>
              <a:rPr dirty="0" sz="3200" b="1">
                <a:latin typeface="Calibri"/>
                <a:cs typeface="Calibri"/>
              </a:rPr>
              <a:t>art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b="1">
                <a:latin typeface="Calibri"/>
                <a:cs typeface="Calibri"/>
              </a:rPr>
              <a:t>c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spc="-5" b="1">
                <a:latin typeface="Calibri"/>
                <a:cs typeface="Calibri"/>
              </a:rPr>
              <a:t>p</a:t>
            </a:r>
            <a:r>
              <a:rPr dirty="0" sz="3200" spc="-35" b="1">
                <a:latin typeface="Calibri"/>
                <a:cs typeface="Calibri"/>
              </a:rPr>
              <a:t>a</a:t>
            </a:r>
            <a:r>
              <a:rPr dirty="0" sz="3200" b="1">
                <a:latin typeface="Calibri"/>
                <a:cs typeface="Calibri"/>
              </a:rPr>
              <a:t>t</a:t>
            </a:r>
            <a:r>
              <a:rPr dirty="0" sz="3200" spc="-20" b="1">
                <a:latin typeface="Calibri"/>
                <a:cs typeface="Calibri"/>
              </a:rPr>
              <a:t>i</a:t>
            </a:r>
            <a:r>
              <a:rPr dirty="0" sz="3200" spc="-5" b="1">
                <a:latin typeface="Calibri"/>
                <a:cs typeface="Calibri"/>
              </a:rPr>
              <a:t>n</a:t>
            </a:r>
            <a:r>
              <a:rPr dirty="0" sz="3200" b="1">
                <a:latin typeface="Calibri"/>
                <a:cs typeface="Calibri"/>
              </a:rPr>
              <a:t>g</a:t>
            </a:r>
            <a:r>
              <a:rPr dirty="0" sz="3200" spc="-50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b="1">
                <a:latin typeface="Calibri"/>
                <a:cs typeface="Calibri"/>
              </a:rPr>
              <a:t>n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3</a:t>
            </a:r>
            <a:r>
              <a:rPr dirty="0" sz="3200" spc="-5" b="1">
                <a:latin typeface="Calibri"/>
                <a:cs typeface="Calibri"/>
              </a:rPr>
              <a:t>G</a:t>
            </a:r>
            <a:r>
              <a:rPr dirty="0" sz="3200" spc="-5" b="1">
                <a:latin typeface="Calibri"/>
                <a:cs typeface="Calibri"/>
              </a:rPr>
              <a:t>P</a:t>
            </a:r>
            <a:r>
              <a:rPr dirty="0" sz="3200" b="1">
                <a:latin typeface="Calibri"/>
                <a:cs typeface="Calibri"/>
              </a:rPr>
              <a:t>P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02919" y="4330712"/>
            <a:ext cx="2041079" cy="25272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</a:t>
            </a:r>
            <a:r>
              <a:rPr dirty="0" spc="-5"/>
              <a:t> </a:t>
            </a:r>
            <a:r>
              <a:rPr dirty="0"/>
              <a:t>p</a:t>
            </a:r>
            <a:r>
              <a:rPr dirty="0" spc="-10"/>
              <a:t>r</a:t>
            </a:r>
            <a:r>
              <a:rPr dirty="0"/>
              <a:t>ese</a:t>
            </a:r>
            <a:r>
              <a:rPr dirty="0" spc="-10"/>
              <a:t>n</a:t>
            </a:r>
            <a:r>
              <a:rPr dirty="0" spc="-20"/>
              <a:t>t</a:t>
            </a:r>
            <a:r>
              <a:rPr dirty="0" spc="-25"/>
              <a:t>a</a:t>
            </a:r>
            <a:r>
              <a:rPr dirty="0"/>
              <a:t>tion</a:t>
            </a:r>
            <a:r>
              <a:rPr dirty="0" spc="-50"/>
              <a:t> </a:t>
            </a:r>
            <a:r>
              <a:rPr dirty="0"/>
              <a:t>on</a:t>
            </a:r>
            <a:r>
              <a:rPr dirty="0" spc="-15"/>
              <a:t> </a:t>
            </a:r>
            <a:r>
              <a:rPr dirty="0"/>
              <a:t>behalf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 spc="-40"/>
              <a:t>T</a:t>
            </a:r>
            <a:r>
              <a:rPr dirty="0"/>
              <a:t>CCA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32155">
              <a:lnSpc>
                <a:spcPct val="100000"/>
              </a:lnSpc>
            </a:pPr>
            <a:r>
              <a:rPr dirty="0"/>
              <a:t>S</a:t>
            </a:r>
            <a:r>
              <a:rPr dirty="0" spc="5"/>
              <a:t>p</a:t>
            </a:r>
            <a:r>
              <a:rPr dirty="0" spc="-10"/>
              <a:t>ect</a:t>
            </a:r>
            <a:r>
              <a:rPr dirty="0"/>
              <a:t>r</a:t>
            </a:r>
            <a:r>
              <a:rPr dirty="0" spc="5"/>
              <a:t>u</a:t>
            </a:r>
            <a:r>
              <a:rPr dirty="0"/>
              <a:t>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</a:t>
            </a:r>
            <a:r>
              <a:rPr dirty="0" spc="-5"/>
              <a:t> </a:t>
            </a:r>
            <a:r>
              <a:rPr dirty="0"/>
              <a:t>p</a:t>
            </a:r>
            <a:r>
              <a:rPr dirty="0" spc="-10"/>
              <a:t>r</a:t>
            </a:r>
            <a:r>
              <a:rPr dirty="0"/>
              <a:t>ese</a:t>
            </a:r>
            <a:r>
              <a:rPr dirty="0" spc="-10"/>
              <a:t>n</a:t>
            </a:r>
            <a:r>
              <a:rPr dirty="0" spc="-20"/>
              <a:t>t</a:t>
            </a:r>
            <a:r>
              <a:rPr dirty="0" spc="-25"/>
              <a:t>a</a:t>
            </a:r>
            <a:r>
              <a:rPr dirty="0"/>
              <a:t>tion</a:t>
            </a:r>
            <a:r>
              <a:rPr dirty="0" spc="-50"/>
              <a:t> </a:t>
            </a:r>
            <a:r>
              <a:rPr dirty="0"/>
              <a:t>on</a:t>
            </a:r>
            <a:r>
              <a:rPr dirty="0" spc="-15"/>
              <a:t> </a:t>
            </a:r>
            <a:r>
              <a:rPr dirty="0"/>
              <a:t>behalf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 spc="-40"/>
              <a:t>T</a:t>
            </a:r>
            <a:r>
              <a:rPr dirty="0"/>
              <a:t>CCA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4496"/>
            <a:ext cx="7777480" cy="944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3200" spc="-5" b="1">
                <a:latin typeface="Calibri"/>
                <a:cs typeface="Calibri"/>
              </a:rPr>
              <a:t>Th</a:t>
            </a:r>
            <a:r>
              <a:rPr dirty="0" sz="3200" b="1">
                <a:latin typeface="Calibri"/>
                <a:cs typeface="Calibri"/>
              </a:rPr>
              <a:t>e</a:t>
            </a:r>
            <a:r>
              <a:rPr dirty="0" sz="3200" spc="5" b="1">
                <a:latin typeface="Calibri"/>
                <a:cs typeface="Calibri"/>
              </a:rPr>
              <a:t> </a:t>
            </a:r>
            <a:r>
              <a:rPr dirty="0" sz="3200" spc="-75" b="1">
                <a:latin typeface="Calibri"/>
                <a:cs typeface="Calibri"/>
              </a:rPr>
              <a:t>T</a:t>
            </a:r>
            <a:r>
              <a:rPr dirty="0" sz="3200" spc="-5" b="1">
                <a:latin typeface="Calibri"/>
                <a:cs typeface="Calibri"/>
              </a:rPr>
              <a:t>CC</a:t>
            </a:r>
            <a:r>
              <a:rPr dirty="0" sz="3200" b="1">
                <a:latin typeface="Calibri"/>
                <a:cs typeface="Calibri"/>
              </a:rPr>
              <a:t>A</a:t>
            </a:r>
            <a:r>
              <a:rPr dirty="0" sz="3200" spc="10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c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spc="-30" b="1">
                <a:latin typeface="Calibri"/>
                <a:cs typeface="Calibri"/>
              </a:rPr>
              <a:t>n</a:t>
            </a:r>
            <a:r>
              <a:rPr dirty="0" sz="3200" b="1">
                <a:latin typeface="Calibri"/>
                <a:cs typeface="Calibri"/>
              </a:rPr>
              <a:t>t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spc="-5" b="1">
                <a:latin typeface="Calibri"/>
                <a:cs typeface="Calibri"/>
              </a:rPr>
              <a:t>nue</a:t>
            </a:r>
            <a:r>
              <a:rPr dirty="0" sz="3200" b="1">
                <a:latin typeface="Calibri"/>
                <a:cs typeface="Calibri"/>
              </a:rPr>
              <a:t>s</a:t>
            </a:r>
            <a:r>
              <a:rPr dirty="0" sz="3200" spc="-40" b="1">
                <a:latin typeface="Calibri"/>
                <a:cs typeface="Calibri"/>
              </a:rPr>
              <a:t> </a:t>
            </a:r>
            <a:r>
              <a:rPr dirty="0" sz="3200" spc="-35" b="1">
                <a:latin typeface="Calibri"/>
                <a:cs typeface="Calibri"/>
              </a:rPr>
              <a:t>t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spc="10" b="1">
                <a:latin typeface="Calibri"/>
                <a:cs typeface="Calibri"/>
              </a:rPr>
              <a:t> </a:t>
            </a:r>
            <a:r>
              <a:rPr dirty="0" sz="3200" spc="-25" b="1">
                <a:latin typeface="Calibri"/>
                <a:cs typeface="Calibri"/>
              </a:rPr>
              <a:t>w</a:t>
            </a:r>
            <a:r>
              <a:rPr dirty="0" sz="3200" b="1">
                <a:latin typeface="Calibri"/>
                <a:cs typeface="Calibri"/>
              </a:rPr>
              <a:t>ork</a:t>
            </a:r>
            <a:r>
              <a:rPr dirty="0" sz="3200" spc="-20" b="1">
                <a:latin typeface="Calibri"/>
                <a:cs typeface="Calibri"/>
              </a:rPr>
              <a:t> </a:t>
            </a:r>
            <a:r>
              <a:rPr dirty="0" sz="3200" spc="-55" b="1">
                <a:latin typeface="Calibri"/>
                <a:cs typeface="Calibri"/>
              </a:rPr>
              <a:t>f</a:t>
            </a:r>
            <a:r>
              <a:rPr dirty="0" sz="3200" b="1">
                <a:latin typeface="Calibri"/>
                <a:cs typeface="Calibri"/>
              </a:rPr>
              <a:t>or</a:t>
            </a:r>
            <a:r>
              <a:rPr dirty="0" sz="3200" spc="5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h</a:t>
            </a:r>
            <a:r>
              <a:rPr dirty="0" sz="3200" b="1">
                <a:latin typeface="Calibri"/>
                <a:cs typeface="Calibri"/>
              </a:rPr>
              <a:t>ar</a:t>
            </a:r>
            <a:r>
              <a:rPr dirty="0" sz="3200" spc="-5" b="1">
                <a:latin typeface="Calibri"/>
                <a:cs typeface="Calibri"/>
              </a:rPr>
              <a:t>m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spc="-5" b="1">
                <a:latin typeface="Calibri"/>
                <a:cs typeface="Calibri"/>
              </a:rPr>
              <a:t>n</a:t>
            </a:r>
            <a:r>
              <a:rPr dirty="0" sz="3200" b="1">
                <a:latin typeface="Calibri"/>
                <a:cs typeface="Calibri"/>
              </a:rPr>
              <a:t>i</a:t>
            </a:r>
            <a:r>
              <a:rPr dirty="0" sz="3200" spc="5" b="1">
                <a:latin typeface="Calibri"/>
                <a:cs typeface="Calibri"/>
              </a:rPr>
              <a:t>s</a:t>
            </a:r>
            <a:r>
              <a:rPr dirty="0" sz="3200" spc="-10" b="1">
                <a:latin typeface="Calibri"/>
                <a:cs typeface="Calibri"/>
              </a:rPr>
              <a:t>ed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spc="5" b="1">
                <a:latin typeface="Calibri"/>
                <a:cs typeface="Calibri"/>
              </a:rPr>
              <a:t>s</a:t>
            </a:r>
            <a:r>
              <a:rPr dirty="0" sz="3200" spc="-10" b="1">
                <a:latin typeface="Calibri"/>
                <a:cs typeface="Calibri"/>
              </a:rPr>
              <a:t>p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b="1">
                <a:latin typeface="Calibri"/>
                <a:cs typeface="Calibri"/>
              </a:rPr>
              <a:t>ctr</a:t>
            </a:r>
            <a:r>
              <a:rPr dirty="0" sz="3200" spc="-5" b="1">
                <a:latin typeface="Calibri"/>
                <a:cs typeface="Calibri"/>
              </a:rPr>
              <a:t>u</a:t>
            </a:r>
            <a:r>
              <a:rPr dirty="0" sz="3200" b="1">
                <a:latin typeface="Calibri"/>
                <a:cs typeface="Calibri"/>
              </a:rPr>
              <a:t>m</a:t>
            </a:r>
            <a:r>
              <a:rPr dirty="0" sz="3200" spc="-30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b="1">
                <a:latin typeface="Calibri"/>
                <a:cs typeface="Calibri"/>
              </a:rPr>
              <a:t>n</a:t>
            </a:r>
            <a:r>
              <a:rPr dirty="0" sz="3200" spc="-5" b="1">
                <a:latin typeface="Calibri"/>
                <a:cs typeface="Calibri"/>
              </a:rPr>
              <a:t> Eu</a:t>
            </a:r>
            <a:r>
              <a:rPr dirty="0" sz="3200" spc="-35" b="1">
                <a:latin typeface="Calibri"/>
                <a:cs typeface="Calibri"/>
              </a:rPr>
              <a:t>r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spc="-5" b="1">
                <a:latin typeface="Calibri"/>
                <a:cs typeface="Calibri"/>
              </a:rPr>
              <a:t>p</a:t>
            </a:r>
            <a:r>
              <a:rPr dirty="0" sz="3200" b="1">
                <a:latin typeface="Calibri"/>
                <a:cs typeface="Calibri"/>
              </a:rPr>
              <a:t>e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a</a:t>
            </a:r>
            <a:r>
              <a:rPr dirty="0" sz="3200" spc="-5" b="1">
                <a:latin typeface="Calibri"/>
                <a:cs typeface="Calibri"/>
              </a:rPr>
              <a:t>n</a:t>
            </a:r>
            <a:r>
              <a:rPr dirty="0" sz="3200" b="1">
                <a:latin typeface="Calibri"/>
                <a:cs typeface="Calibri"/>
              </a:rPr>
              <a:t>d</a:t>
            </a:r>
            <a:r>
              <a:rPr dirty="0" sz="3200" spc="-20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b="1">
                <a:latin typeface="Calibri"/>
                <a:cs typeface="Calibri"/>
              </a:rPr>
              <a:t>l</a:t>
            </a:r>
            <a:r>
              <a:rPr dirty="0" sz="3200" spc="5" b="1">
                <a:latin typeface="Calibri"/>
                <a:cs typeface="Calibri"/>
              </a:rPr>
              <a:t>s</a:t>
            </a:r>
            <a:r>
              <a:rPr dirty="0" sz="3200" spc="-20" b="1">
                <a:latin typeface="Calibri"/>
                <a:cs typeface="Calibri"/>
              </a:rPr>
              <a:t>e</a:t>
            </a:r>
            <a:r>
              <a:rPr dirty="0" sz="3200" spc="-5" b="1">
                <a:latin typeface="Calibri"/>
                <a:cs typeface="Calibri"/>
              </a:rPr>
              <a:t>w</a:t>
            </a:r>
            <a:r>
              <a:rPr dirty="0" sz="3200" spc="-10" b="1">
                <a:latin typeface="Calibri"/>
                <a:cs typeface="Calibri"/>
              </a:rPr>
              <a:t>h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spc="-35" b="1">
                <a:latin typeface="Calibri"/>
                <a:cs typeface="Calibri"/>
              </a:rPr>
              <a:t>r</a:t>
            </a:r>
            <a:r>
              <a:rPr dirty="0" sz="3200" b="1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43865">
              <a:lnSpc>
                <a:spcPct val="100000"/>
              </a:lnSpc>
            </a:pPr>
            <a:r>
              <a:rPr dirty="0"/>
              <a:t>3G</a:t>
            </a:r>
            <a:r>
              <a:rPr dirty="0" spc="-10"/>
              <a:t>P</a:t>
            </a:r>
            <a:r>
              <a:rPr dirty="0"/>
              <a:t>P</a:t>
            </a:r>
            <a:r>
              <a:rPr dirty="0" spc="-20"/>
              <a:t> S</a:t>
            </a:r>
            <a:r>
              <a:rPr dirty="0"/>
              <a:t>A</a:t>
            </a:r>
            <a:r>
              <a:rPr dirty="0" spc="-5"/>
              <a:t> </a:t>
            </a:r>
            <a:r>
              <a:rPr dirty="0"/>
              <a:t>6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</a:t>
            </a:r>
            <a:r>
              <a:rPr dirty="0" spc="-5"/>
              <a:t> </a:t>
            </a:r>
            <a:r>
              <a:rPr dirty="0"/>
              <a:t>p</a:t>
            </a:r>
            <a:r>
              <a:rPr dirty="0" spc="-10"/>
              <a:t>r</a:t>
            </a:r>
            <a:r>
              <a:rPr dirty="0"/>
              <a:t>ese</a:t>
            </a:r>
            <a:r>
              <a:rPr dirty="0" spc="-10"/>
              <a:t>n</a:t>
            </a:r>
            <a:r>
              <a:rPr dirty="0" spc="-20"/>
              <a:t>t</a:t>
            </a:r>
            <a:r>
              <a:rPr dirty="0" spc="-25"/>
              <a:t>a</a:t>
            </a:r>
            <a:r>
              <a:rPr dirty="0"/>
              <a:t>tion</a:t>
            </a:r>
            <a:r>
              <a:rPr dirty="0" spc="-50"/>
              <a:t> </a:t>
            </a:r>
            <a:r>
              <a:rPr dirty="0"/>
              <a:t>on</a:t>
            </a:r>
            <a:r>
              <a:rPr dirty="0" spc="-15"/>
              <a:t> </a:t>
            </a:r>
            <a:r>
              <a:rPr dirty="0"/>
              <a:t>behalf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 spc="-40"/>
              <a:t>T</a:t>
            </a:r>
            <a:r>
              <a:rPr dirty="0"/>
              <a:t>CCA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4496"/>
            <a:ext cx="7624445" cy="2505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3200" spc="-75" b="1">
                <a:latin typeface="Calibri"/>
                <a:cs typeface="Calibri"/>
              </a:rPr>
              <a:t>T</a:t>
            </a:r>
            <a:r>
              <a:rPr dirty="0" sz="3200" spc="-5" b="1">
                <a:latin typeface="Calibri"/>
                <a:cs typeface="Calibri"/>
              </a:rPr>
              <a:t>CC</a:t>
            </a:r>
            <a:r>
              <a:rPr dirty="0" sz="3200" b="1">
                <a:latin typeface="Calibri"/>
                <a:cs typeface="Calibri"/>
              </a:rPr>
              <a:t>A</a:t>
            </a:r>
            <a:r>
              <a:rPr dirty="0" sz="3200" spc="20" b="1">
                <a:latin typeface="Calibri"/>
                <a:cs typeface="Calibri"/>
              </a:rPr>
              <a:t> </a:t>
            </a:r>
            <a:r>
              <a:rPr dirty="0" sz="3200" spc="-25" b="1">
                <a:latin typeface="Calibri"/>
                <a:cs typeface="Calibri"/>
              </a:rPr>
              <a:t>w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b="1">
                <a:latin typeface="Calibri"/>
                <a:cs typeface="Calibri"/>
              </a:rPr>
              <a:t>l</a:t>
            </a:r>
            <a:r>
              <a:rPr dirty="0" sz="3200" spc="-10" b="1">
                <a:latin typeface="Calibri"/>
                <a:cs typeface="Calibri"/>
              </a:rPr>
              <a:t>c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spc="-5" b="1">
                <a:latin typeface="Calibri"/>
                <a:cs typeface="Calibri"/>
              </a:rPr>
              <a:t>me</a:t>
            </a:r>
            <a:r>
              <a:rPr dirty="0" sz="3200" b="1">
                <a:latin typeface="Calibri"/>
                <a:cs typeface="Calibri"/>
              </a:rPr>
              <a:t>s</a:t>
            </a:r>
            <a:r>
              <a:rPr dirty="0" sz="3200" spc="-2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t</a:t>
            </a:r>
            <a:r>
              <a:rPr dirty="0" sz="3200" spc="-5" b="1">
                <a:latin typeface="Calibri"/>
                <a:cs typeface="Calibri"/>
              </a:rPr>
              <a:t>h</a:t>
            </a:r>
            <a:r>
              <a:rPr dirty="0" sz="3200" b="1">
                <a:latin typeface="Calibri"/>
                <a:cs typeface="Calibri"/>
              </a:rPr>
              <a:t>e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c</a:t>
            </a:r>
            <a:r>
              <a:rPr dirty="0" sz="3200" spc="-40" b="1">
                <a:latin typeface="Calibri"/>
                <a:cs typeface="Calibri"/>
              </a:rPr>
              <a:t>r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spc="-25" b="1">
                <a:latin typeface="Calibri"/>
                <a:cs typeface="Calibri"/>
              </a:rPr>
              <a:t>a</a:t>
            </a:r>
            <a:r>
              <a:rPr dirty="0" sz="3200" b="1">
                <a:latin typeface="Calibri"/>
                <a:cs typeface="Calibri"/>
              </a:rPr>
              <a:t>t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b="1">
                <a:latin typeface="Calibri"/>
                <a:cs typeface="Calibri"/>
              </a:rPr>
              <a:t>on</a:t>
            </a:r>
            <a:r>
              <a:rPr dirty="0" sz="3200" spc="-3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of </a:t>
            </a:r>
            <a:r>
              <a:rPr dirty="0" sz="3200" spc="-40" b="1">
                <a:latin typeface="Calibri"/>
                <a:cs typeface="Calibri"/>
              </a:rPr>
              <a:t>S</a:t>
            </a:r>
            <a:r>
              <a:rPr dirty="0" sz="3200" b="1">
                <a:latin typeface="Calibri"/>
                <a:cs typeface="Calibri"/>
              </a:rPr>
              <a:t>A</a:t>
            </a:r>
            <a:r>
              <a:rPr dirty="0" sz="3200" spc="-1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6 a</a:t>
            </a:r>
            <a:r>
              <a:rPr dirty="0" sz="3200" spc="-5" b="1">
                <a:latin typeface="Calibri"/>
                <a:cs typeface="Calibri"/>
              </a:rPr>
              <a:t>nd</a:t>
            </a:r>
            <a:r>
              <a:rPr dirty="0" sz="3200" spc="-5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l</a:t>
            </a:r>
            <a:r>
              <a:rPr dirty="0" sz="3200" b="1">
                <a:latin typeface="Calibri"/>
                <a:cs typeface="Calibri"/>
              </a:rPr>
              <a:t>oo</a:t>
            </a:r>
            <a:r>
              <a:rPr dirty="0" sz="3200" spc="-30" b="1">
                <a:latin typeface="Calibri"/>
                <a:cs typeface="Calibri"/>
              </a:rPr>
              <a:t>k</a:t>
            </a:r>
            <a:r>
              <a:rPr dirty="0" sz="3200" b="1">
                <a:latin typeface="Calibri"/>
                <a:cs typeface="Calibri"/>
              </a:rPr>
              <a:t>s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spc="-55" b="1">
                <a:latin typeface="Calibri"/>
                <a:cs typeface="Calibri"/>
              </a:rPr>
              <a:t>f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spc="20" b="1">
                <a:latin typeface="Calibri"/>
                <a:cs typeface="Calibri"/>
              </a:rPr>
              <a:t>r</a:t>
            </a:r>
            <a:r>
              <a:rPr dirty="0" sz="3200" spc="-40" b="1">
                <a:latin typeface="Calibri"/>
                <a:cs typeface="Calibri"/>
              </a:rPr>
              <a:t>w</a:t>
            </a:r>
            <a:r>
              <a:rPr dirty="0" sz="3200" b="1">
                <a:latin typeface="Calibri"/>
                <a:cs typeface="Calibri"/>
              </a:rPr>
              <a:t>a</a:t>
            </a:r>
            <a:r>
              <a:rPr dirty="0" sz="3200" spc="-35" b="1">
                <a:latin typeface="Calibri"/>
                <a:cs typeface="Calibri"/>
              </a:rPr>
              <a:t>r</a:t>
            </a:r>
            <a:r>
              <a:rPr dirty="0" sz="3200" b="1">
                <a:latin typeface="Calibri"/>
                <a:cs typeface="Calibri"/>
              </a:rPr>
              <a:t>d</a:t>
            </a:r>
            <a:r>
              <a:rPr dirty="0" sz="3200" spc="-30" b="1">
                <a:latin typeface="Calibri"/>
                <a:cs typeface="Calibri"/>
              </a:rPr>
              <a:t> </a:t>
            </a:r>
            <a:r>
              <a:rPr dirty="0" sz="3200" spc="-35" b="1">
                <a:latin typeface="Calibri"/>
                <a:cs typeface="Calibri"/>
              </a:rPr>
              <a:t>t</a:t>
            </a:r>
            <a:r>
              <a:rPr dirty="0" sz="3200" b="1">
                <a:latin typeface="Calibri"/>
                <a:cs typeface="Calibri"/>
              </a:rPr>
              <a:t>o </a:t>
            </a:r>
            <a:r>
              <a:rPr dirty="0" sz="3200" spc="5" b="1">
                <a:latin typeface="Calibri"/>
                <a:cs typeface="Calibri"/>
              </a:rPr>
              <a:t>s</a:t>
            </a:r>
            <a:r>
              <a:rPr dirty="0" sz="3200" spc="-5" b="1">
                <a:latin typeface="Calibri"/>
                <a:cs typeface="Calibri"/>
              </a:rPr>
              <a:t>u</a:t>
            </a:r>
            <a:r>
              <a:rPr dirty="0" sz="3200" spc="-10" b="1">
                <a:latin typeface="Calibri"/>
                <a:cs typeface="Calibri"/>
              </a:rPr>
              <a:t>p</a:t>
            </a:r>
            <a:r>
              <a:rPr dirty="0" sz="3200" spc="-5" b="1">
                <a:latin typeface="Calibri"/>
                <a:cs typeface="Calibri"/>
              </a:rPr>
              <a:t>p</a:t>
            </a:r>
            <a:r>
              <a:rPr dirty="0" sz="3200" b="1">
                <a:latin typeface="Calibri"/>
                <a:cs typeface="Calibri"/>
              </a:rPr>
              <a:t>ort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spc="-10" b="1">
                <a:latin typeface="Calibri"/>
                <a:cs typeface="Calibri"/>
              </a:rPr>
              <a:t>n</a:t>
            </a:r>
            <a:r>
              <a:rPr dirty="0" sz="3200" b="1">
                <a:latin typeface="Calibri"/>
                <a:cs typeface="Calibri"/>
              </a:rPr>
              <a:t>g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t</a:t>
            </a:r>
            <a:r>
              <a:rPr dirty="0" sz="3200" spc="-5" b="1">
                <a:latin typeface="Calibri"/>
                <a:cs typeface="Calibri"/>
              </a:rPr>
              <a:t>h</a:t>
            </a:r>
            <a:r>
              <a:rPr dirty="0" sz="3200" b="1">
                <a:latin typeface="Calibri"/>
                <a:cs typeface="Calibri"/>
              </a:rPr>
              <a:t>e</a:t>
            </a:r>
            <a:r>
              <a:rPr dirty="0" sz="3200" spc="-35" b="1">
                <a:latin typeface="Calibri"/>
                <a:cs typeface="Calibri"/>
              </a:rPr>
              <a:t> </a:t>
            </a:r>
            <a:r>
              <a:rPr dirty="0" sz="3200" spc="-25" b="1">
                <a:latin typeface="Calibri"/>
                <a:cs typeface="Calibri"/>
              </a:rPr>
              <a:t>w</a:t>
            </a:r>
            <a:r>
              <a:rPr dirty="0" sz="3200" b="1">
                <a:latin typeface="Calibri"/>
                <a:cs typeface="Calibri"/>
              </a:rPr>
              <a:t>ork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d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spc="-5" b="1">
                <a:latin typeface="Calibri"/>
                <a:cs typeface="Calibri"/>
              </a:rPr>
              <a:t>n</a:t>
            </a:r>
            <a:r>
              <a:rPr dirty="0" sz="3200" b="1">
                <a:latin typeface="Calibri"/>
                <a:cs typeface="Calibri"/>
              </a:rPr>
              <a:t>e</a:t>
            </a:r>
            <a:r>
              <a:rPr dirty="0" sz="3200" b="1">
                <a:latin typeface="Calibri"/>
                <a:cs typeface="Calibri"/>
              </a:rPr>
              <a:t> t</a:t>
            </a:r>
            <a:r>
              <a:rPr dirty="0" sz="3200" spc="-5" b="1">
                <a:latin typeface="Calibri"/>
                <a:cs typeface="Calibri"/>
              </a:rPr>
              <a:t>h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spc="-35" b="1">
                <a:latin typeface="Calibri"/>
                <a:cs typeface="Calibri"/>
              </a:rPr>
              <a:t>r</a:t>
            </a:r>
            <a:r>
              <a:rPr dirty="0" sz="3200" spc="-10" b="1">
                <a:latin typeface="Calibri"/>
                <a:cs typeface="Calibri"/>
              </a:rPr>
              <a:t>e</a:t>
            </a:r>
            <a:r>
              <a:rPr dirty="0" sz="3200" b="1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355600" marR="9334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5" b="1">
                <a:latin typeface="Calibri"/>
                <a:cs typeface="Calibri"/>
              </a:rPr>
              <a:t>S</a:t>
            </a:r>
            <a:r>
              <a:rPr dirty="0" sz="3200" spc="-5" b="1">
                <a:latin typeface="Calibri"/>
                <a:cs typeface="Calibri"/>
              </a:rPr>
              <a:t>h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spc="-5" b="1">
                <a:latin typeface="Calibri"/>
                <a:cs typeface="Calibri"/>
              </a:rPr>
              <a:t>u</a:t>
            </a:r>
            <a:r>
              <a:rPr dirty="0" sz="3200" spc="-10" b="1">
                <a:latin typeface="Calibri"/>
                <a:cs typeface="Calibri"/>
              </a:rPr>
              <a:t>l</a:t>
            </a:r>
            <a:r>
              <a:rPr dirty="0" sz="3200" b="1">
                <a:latin typeface="Calibri"/>
                <a:cs typeface="Calibri"/>
              </a:rPr>
              <a:t>d</a:t>
            </a:r>
            <a:r>
              <a:rPr dirty="0" sz="3200" spc="-20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b="1">
                <a:latin typeface="Calibri"/>
                <a:cs typeface="Calibri"/>
              </a:rPr>
              <a:t>t </a:t>
            </a:r>
            <a:r>
              <a:rPr dirty="0" sz="3200" spc="-5" b="1">
                <a:latin typeface="Calibri"/>
                <a:cs typeface="Calibri"/>
              </a:rPr>
              <a:t>b</a:t>
            </a:r>
            <a:r>
              <a:rPr dirty="0" sz="3200" b="1">
                <a:latin typeface="Calibri"/>
                <a:cs typeface="Calibri"/>
              </a:rPr>
              <a:t>e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spc="-55" b="1">
                <a:latin typeface="Calibri"/>
                <a:cs typeface="Calibri"/>
              </a:rPr>
              <a:t>e</a:t>
            </a:r>
            <a:r>
              <a:rPr dirty="0" sz="3200" b="1">
                <a:latin typeface="Calibri"/>
                <a:cs typeface="Calibri"/>
              </a:rPr>
              <a:t>x</a:t>
            </a:r>
            <a:r>
              <a:rPr dirty="0" sz="3200" spc="-35" b="1">
                <a:latin typeface="Calibri"/>
                <a:cs typeface="Calibri"/>
              </a:rPr>
              <a:t>t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spc="-5" b="1">
                <a:latin typeface="Calibri"/>
                <a:cs typeface="Calibri"/>
              </a:rPr>
              <a:t>n</a:t>
            </a:r>
            <a:r>
              <a:rPr dirty="0" sz="3200" spc="-5" b="1">
                <a:latin typeface="Calibri"/>
                <a:cs typeface="Calibri"/>
              </a:rPr>
              <a:t>d</a:t>
            </a:r>
            <a:r>
              <a:rPr dirty="0" sz="3200" spc="-5" b="1">
                <a:latin typeface="Calibri"/>
                <a:cs typeface="Calibri"/>
              </a:rPr>
              <a:t>e</a:t>
            </a:r>
            <a:r>
              <a:rPr dirty="0" sz="3200" b="1">
                <a:latin typeface="Calibri"/>
                <a:cs typeface="Calibri"/>
              </a:rPr>
              <a:t>d</a:t>
            </a:r>
            <a:r>
              <a:rPr dirty="0" sz="3200" spc="-5" b="1">
                <a:latin typeface="Calibri"/>
                <a:cs typeface="Calibri"/>
              </a:rPr>
              <a:t> </a:t>
            </a:r>
            <a:r>
              <a:rPr dirty="0" sz="3200" spc="-35" b="1">
                <a:latin typeface="Calibri"/>
                <a:cs typeface="Calibri"/>
              </a:rPr>
              <a:t>t</a:t>
            </a:r>
            <a:r>
              <a:rPr dirty="0" sz="3200" b="1">
                <a:latin typeface="Calibri"/>
                <a:cs typeface="Calibri"/>
              </a:rPr>
              <a:t>o 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spc="-5" b="1">
                <a:latin typeface="Calibri"/>
                <a:cs typeface="Calibri"/>
              </a:rPr>
              <a:t>n</a:t>
            </a:r>
            <a:r>
              <a:rPr dirty="0" sz="3200" b="1">
                <a:latin typeface="Calibri"/>
                <a:cs typeface="Calibri"/>
              </a:rPr>
              <a:t>c</a:t>
            </a:r>
            <a:r>
              <a:rPr dirty="0" sz="3200" spc="-10" b="1">
                <a:latin typeface="Calibri"/>
                <a:cs typeface="Calibri"/>
              </a:rPr>
              <a:t>l</a:t>
            </a:r>
            <a:r>
              <a:rPr dirty="0" sz="3200" spc="-5" b="1">
                <a:latin typeface="Calibri"/>
                <a:cs typeface="Calibri"/>
              </a:rPr>
              <a:t>u</a:t>
            </a:r>
            <a:r>
              <a:rPr dirty="0" sz="3200" spc="-5" b="1">
                <a:latin typeface="Calibri"/>
                <a:cs typeface="Calibri"/>
              </a:rPr>
              <a:t>d</a:t>
            </a:r>
            <a:r>
              <a:rPr dirty="0" sz="3200" b="1">
                <a:latin typeface="Calibri"/>
                <a:cs typeface="Calibri"/>
              </a:rPr>
              <a:t>e</a:t>
            </a:r>
            <a:r>
              <a:rPr dirty="0" sz="3200" spc="-2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a</a:t>
            </a:r>
            <a:r>
              <a:rPr dirty="0" sz="3200" spc="-10" b="1">
                <a:latin typeface="Calibri"/>
                <a:cs typeface="Calibri"/>
              </a:rPr>
              <a:t>ll</a:t>
            </a:r>
            <a:r>
              <a:rPr dirty="0" sz="3200" spc="-1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cr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b="1">
                <a:latin typeface="Calibri"/>
                <a:cs typeface="Calibri"/>
              </a:rPr>
              <a:t>t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spc="-25" b="1">
                <a:latin typeface="Calibri"/>
                <a:cs typeface="Calibri"/>
              </a:rPr>
              <a:t>c</a:t>
            </a:r>
            <a:r>
              <a:rPr dirty="0" sz="3200" b="1">
                <a:latin typeface="Calibri"/>
                <a:cs typeface="Calibri"/>
              </a:rPr>
              <a:t>a</a:t>
            </a:r>
            <a:r>
              <a:rPr dirty="0" sz="3200" spc="-10" b="1">
                <a:latin typeface="Calibri"/>
                <a:cs typeface="Calibri"/>
              </a:rPr>
              <a:t>l</a:t>
            </a:r>
            <a:r>
              <a:rPr dirty="0" sz="3200" spc="-10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c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spc="-5" b="1">
                <a:latin typeface="Calibri"/>
                <a:cs typeface="Calibri"/>
              </a:rPr>
              <a:t>m</a:t>
            </a:r>
            <a:r>
              <a:rPr dirty="0" sz="3200" spc="-5" b="1">
                <a:latin typeface="Calibri"/>
                <a:cs typeface="Calibri"/>
              </a:rPr>
              <a:t>m</a:t>
            </a:r>
            <a:r>
              <a:rPr dirty="0" sz="3200" spc="-5" b="1">
                <a:latin typeface="Calibri"/>
                <a:cs typeface="Calibri"/>
              </a:rPr>
              <a:t>u</a:t>
            </a:r>
            <a:r>
              <a:rPr dirty="0" sz="3200" spc="-5" b="1">
                <a:latin typeface="Calibri"/>
                <a:cs typeface="Calibri"/>
              </a:rPr>
              <a:t>n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spc="-25" b="1">
                <a:latin typeface="Calibri"/>
                <a:cs typeface="Calibri"/>
              </a:rPr>
              <a:t>c</a:t>
            </a:r>
            <a:r>
              <a:rPr dirty="0" sz="3200" spc="-35" b="1">
                <a:latin typeface="Calibri"/>
                <a:cs typeface="Calibri"/>
              </a:rPr>
              <a:t>a</a:t>
            </a:r>
            <a:r>
              <a:rPr dirty="0" sz="3200" b="1">
                <a:latin typeface="Calibri"/>
                <a:cs typeface="Calibri"/>
              </a:rPr>
              <a:t>t</a:t>
            </a:r>
            <a:r>
              <a:rPr dirty="0" sz="3200" spc="-20" b="1">
                <a:latin typeface="Calibri"/>
                <a:cs typeface="Calibri"/>
              </a:rPr>
              <a:t>i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spc="-5" b="1">
                <a:latin typeface="Calibri"/>
                <a:cs typeface="Calibri"/>
              </a:rPr>
              <a:t>n</a:t>
            </a:r>
            <a:r>
              <a:rPr dirty="0" sz="3200" b="1">
                <a:latin typeface="Calibri"/>
                <a:cs typeface="Calibri"/>
              </a:rPr>
              <a:t>s</a:t>
            </a:r>
            <a:r>
              <a:rPr dirty="0" sz="3200" spc="-50" b="1">
                <a:latin typeface="Calibri"/>
                <a:cs typeface="Calibri"/>
              </a:rPr>
              <a:t> </a:t>
            </a:r>
            <a:r>
              <a:rPr dirty="0" sz="3200" spc="-5" b="1">
                <a:latin typeface="Calibri"/>
                <a:cs typeface="Calibri"/>
              </a:rPr>
              <a:t>f</a:t>
            </a:r>
            <a:r>
              <a:rPr dirty="0" sz="3200" spc="-5" b="1">
                <a:latin typeface="Calibri"/>
                <a:cs typeface="Calibri"/>
              </a:rPr>
              <a:t>u</a:t>
            </a:r>
            <a:r>
              <a:rPr dirty="0" sz="3200" spc="-10" b="1">
                <a:latin typeface="Calibri"/>
                <a:cs typeface="Calibri"/>
              </a:rPr>
              <a:t>n</a:t>
            </a:r>
            <a:r>
              <a:rPr dirty="0" sz="3200" b="1">
                <a:latin typeface="Calibri"/>
                <a:cs typeface="Calibri"/>
              </a:rPr>
              <a:t>ct</a:t>
            </a:r>
            <a:r>
              <a:rPr dirty="0" sz="3200" spc="-10" b="1">
                <a:latin typeface="Calibri"/>
                <a:cs typeface="Calibri"/>
              </a:rPr>
              <a:t>i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spc="-10" b="1">
                <a:latin typeface="Calibri"/>
                <a:cs typeface="Calibri"/>
              </a:rPr>
              <a:t>n</a:t>
            </a:r>
            <a:r>
              <a:rPr dirty="0" sz="3200" b="1">
                <a:latin typeface="Calibri"/>
                <a:cs typeface="Calibri"/>
              </a:rPr>
              <a:t>a</a:t>
            </a:r>
            <a:r>
              <a:rPr dirty="0" sz="3200" spc="-10" b="1">
                <a:latin typeface="Calibri"/>
                <a:cs typeface="Calibri"/>
              </a:rPr>
              <a:t>li</a:t>
            </a:r>
            <a:r>
              <a:rPr dirty="0" sz="3200" b="1">
                <a:latin typeface="Calibri"/>
                <a:cs typeface="Calibri"/>
              </a:rPr>
              <a:t>ty</a:t>
            </a:r>
            <a:r>
              <a:rPr dirty="0" sz="3200" spc="-5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?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0886" y="3127195"/>
            <a:ext cx="5332095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400" b="1" i="1">
                <a:latin typeface="Calibri"/>
                <a:cs typeface="Calibri"/>
              </a:rPr>
              <a:t>T</a:t>
            </a:r>
            <a:r>
              <a:rPr dirty="0" sz="4400" spc="5" b="1" i="1">
                <a:latin typeface="Calibri"/>
                <a:cs typeface="Calibri"/>
              </a:rPr>
              <a:t>han</a:t>
            </a:r>
            <a:r>
              <a:rPr dirty="0" sz="4400" b="1" i="1">
                <a:latin typeface="Calibri"/>
                <a:cs typeface="Calibri"/>
              </a:rPr>
              <a:t>k</a:t>
            </a:r>
            <a:r>
              <a:rPr dirty="0" sz="4400" spc="-15" b="1" i="1">
                <a:latin typeface="Calibri"/>
                <a:cs typeface="Calibri"/>
              </a:rPr>
              <a:t> </a:t>
            </a:r>
            <a:r>
              <a:rPr dirty="0" sz="4400" b="1" i="1">
                <a:latin typeface="Calibri"/>
                <a:cs typeface="Calibri"/>
              </a:rPr>
              <a:t>y</a:t>
            </a:r>
            <a:r>
              <a:rPr dirty="0" sz="4400" spc="5" b="1" i="1">
                <a:latin typeface="Calibri"/>
                <a:cs typeface="Calibri"/>
              </a:rPr>
              <a:t>o</a:t>
            </a:r>
            <a:r>
              <a:rPr dirty="0" sz="4400" b="1" i="1">
                <a:latin typeface="Calibri"/>
                <a:cs typeface="Calibri"/>
              </a:rPr>
              <a:t>u</a:t>
            </a:r>
            <a:r>
              <a:rPr dirty="0" sz="4400" spc="5" b="1" i="1">
                <a:latin typeface="Calibri"/>
                <a:cs typeface="Calibri"/>
              </a:rPr>
              <a:t> </a:t>
            </a:r>
            <a:r>
              <a:rPr dirty="0" sz="4400" spc="-40" b="1" i="1">
                <a:latin typeface="Calibri"/>
                <a:cs typeface="Calibri"/>
              </a:rPr>
              <a:t>f</a:t>
            </a:r>
            <a:r>
              <a:rPr dirty="0" sz="4400" spc="5" b="1" i="1">
                <a:latin typeface="Calibri"/>
                <a:cs typeface="Calibri"/>
              </a:rPr>
              <a:t>o</a:t>
            </a:r>
            <a:r>
              <a:rPr dirty="0" sz="4400" b="1" i="1">
                <a:latin typeface="Calibri"/>
                <a:cs typeface="Calibri"/>
              </a:rPr>
              <a:t>r</a:t>
            </a:r>
            <a:r>
              <a:rPr dirty="0" sz="4400" spc="-5" b="1" i="1">
                <a:latin typeface="Calibri"/>
                <a:cs typeface="Calibri"/>
              </a:rPr>
              <a:t> </a:t>
            </a:r>
            <a:r>
              <a:rPr dirty="0" sz="4400" spc="-20" b="1" i="1">
                <a:latin typeface="Calibri"/>
                <a:cs typeface="Calibri"/>
              </a:rPr>
              <a:t>li</a:t>
            </a:r>
            <a:r>
              <a:rPr dirty="0" sz="4400" spc="-45" b="1" i="1">
                <a:latin typeface="Calibri"/>
                <a:cs typeface="Calibri"/>
              </a:rPr>
              <a:t>s</a:t>
            </a:r>
            <a:r>
              <a:rPr dirty="0" sz="4400" spc="-60" b="1" i="1">
                <a:latin typeface="Calibri"/>
                <a:cs typeface="Calibri"/>
              </a:rPr>
              <a:t>t</a:t>
            </a:r>
            <a:r>
              <a:rPr dirty="0" sz="4400" spc="-10" b="1" i="1">
                <a:latin typeface="Calibri"/>
                <a:cs typeface="Calibri"/>
              </a:rPr>
              <a:t>e</a:t>
            </a:r>
            <a:r>
              <a:rPr dirty="0" sz="4400" spc="5" b="1" i="1">
                <a:latin typeface="Calibri"/>
                <a:cs typeface="Calibri"/>
              </a:rPr>
              <a:t>n</a:t>
            </a:r>
            <a:r>
              <a:rPr dirty="0" sz="4400" spc="-20" b="1" i="1">
                <a:latin typeface="Calibri"/>
                <a:cs typeface="Calibri"/>
              </a:rPr>
              <a:t>i</a:t>
            </a:r>
            <a:r>
              <a:rPr dirty="0" sz="4400" spc="5" b="1" i="1">
                <a:latin typeface="Calibri"/>
                <a:cs typeface="Calibri"/>
              </a:rPr>
              <a:t>n</a:t>
            </a:r>
            <a:r>
              <a:rPr dirty="0" sz="4400" b="1" i="1">
                <a:latin typeface="Calibri"/>
                <a:cs typeface="Calibri"/>
              </a:rPr>
              <a:t>g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</a:t>
            </a:r>
            <a:r>
              <a:rPr dirty="0" spc="-5"/>
              <a:t> </a:t>
            </a:r>
            <a:r>
              <a:rPr dirty="0"/>
              <a:t>p</a:t>
            </a:r>
            <a:r>
              <a:rPr dirty="0" spc="-10"/>
              <a:t>r</a:t>
            </a:r>
            <a:r>
              <a:rPr dirty="0"/>
              <a:t>ese</a:t>
            </a:r>
            <a:r>
              <a:rPr dirty="0" spc="-10"/>
              <a:t>n</a:t>
            </a:r>
            <a:r>
              <a:rPr dirty="0" spc="-20"/>
              <a:t>t</a:t>
            </a:r>
            <a:r>
              <a:rPr dirty="0" spc="-25"/>
              <a:t>a</a:t>
            </a:r>
            <a:r>
              <a:rPr dirty="0"/>
              <a:t>tion</a:t>
            </a:r>
            <a:r>
              <a:rPr dirty="0" spc="-50"/>
              <a:t> </a:t>
            </a:r>
            <a:r>
              <a:rPr dirty="0"/>
              <a:t>on</a:t>
            </a:r>
            <a:r>
              <a:rPr dirty="0" spc="-15"/>
              <a:t> </a:t>
            </a:r>
            <a:r>
              <a:rPr dirty="0"/>
              <a:t>behalf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 spc="-40"/>
              <a:t>T</a:t>
            </a:r>
            <a:r>
              <a:rPr dirty="0"/>
              <a:t>CCA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Phil</dc:creator>
  <dc:title>PowerPoint Presentation</dc:title>
  <dcterms:created xsi:type="dcterms:W3CDTF">2014-11-10T19:22:25Z</dcterms:created>
  <dcterms:modified xsi:type="dcterms:W3CDTF">2014-11-10T19:22:25Z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2014-11-07T00:00:00Z</vt:filetime>
  </property>
  <property fmtid="{D5CDD505-2E9C-101B-9397-08002B2CF9AE}" pid="3" name="LastSaved">
    <vt:filetime>2014-11-11T00:00:00Z</vt:filetime>
  </property>
</Properties>
</file>