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4005" r:id="rId2"/>
    <p:sldMasterId id="2147484013" r:id="rId3"/>
    <p:sldMasterId id="2147484021" r:id="rId4"/>
    <p:sldMasterId id="2147484034" r:id="rId5"/>
    <p:sldMasterId id="2147484047" r:id="rId6"/>
    <p:sldMasterId id="2147484060" r:id="rId7"/>
  </p:sldMasterIdLst>
  <p:notesMasterIdLst>
    <p:notesMasterId r:id="rId14"/>
  </p:notesMasterIdLst>
  <p:handoutMasterIdLst>
    <p:handoutMasterId r:id="rId15"/>
  </p:handoutMasterIdLst>
  <p:sldIdLst>
    <p:sldId id="1202" r:id="rId8"/>
    <p:sldId id="1200" r:id="rId9"/>
    <p:sldId id="1203" r:id="rId10"/>
    <p:sldId id="1198" r:id="rId11"/>
    <p:sldId id="1199" r:id="rId12"/>
    <p:sldId id="1008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688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375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0639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7517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4398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1275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198156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5033" algn="l" defTabSz="913758" rtl="0" eaLnBrk="1" latinLnBrk="0" hangingPunct="1">
      <a:defRPr sz="2000" b="1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a Ly" initials="N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000"/>
    <a:srgbClr val="00448A"/>
    <a:srgbClr val="000063"/>
    <a:srgbClr val="FF503E"/>
    <a:srgbClr val="FFFA31"/>
    <a:srgbClr val="93FD46"/>
    <a:srgbClr val="005BB8"/>
    <a:srgbClr val="004B98"/>
    <a:srgbClr val="3B53E4"/>
    <a:srgbClr val="215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9763" autoAdjust="0"/>
  </p:normalViewPr>
  <p:slideViewPr>
    <p:cSldViewPr>
      <p:cViewPr>
        <p:scale>
          <a:sx n="120" d="100"/>
          <a:sy n="120" d="100"/>
        </p:scale>
        <p:origin x="-6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60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58" y="179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4A6A5-0B2D-4A6F-B1B4-8E1C3B0A35E7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85DCF4-0E87-404F-A606-C12695D88007}">
      <dgm:prSet phldrT="[Text]" custT="1"/>
      <dgm:spPr/>
      <dgm:t>
        <a:bodyPr/>
        <a:lstStyle/>
        <a:p>
          <a:r>
            <a:rPr lang="en-US" sz="1600" dirty="0" smtClean="0"/>
            <a:t>Communications Ecosystem</a:t>
          </a:r>
          <a:endParaRPr lang="en-US" sz="1600" dirty="0"/>
        </a:p>
      </dgm:t>
    </dgm:pt>
    <dgm:pt modelId="{CC9119E9-E141-4B9E-B19C-5BB3B2140A7E}" type="parTrans" cxnId="{B14AE20B-C78A-4F80-AD1B-CB15D7245B7F}">
      <dgm:prSet/>
      <dgm:spPr/>
      <dgm:t>
        <a:bodyPr/>
        <a:lstStyle/>
        <a:p>
          <a:endParaRPr lang="en-US"/>
        </a:p>
      </dgm:t>
    </dgm:pt>
    <dgm:pt modelId="{18DAF2A1-A2A9-4068-B156-9FD548C6B82B}" type="sibTrans" cxnId="{B14AE20B-C78A-4F80-AD1B-CB15D7245B7F}">
      <dgm:prSet/>
      <dgm:spPr/>
      <dgm:t>
        <a:bodyPr/>
        <a:lstStyle/>
        <a:p>
          <a:endParaRPr lang="en-US"/>
        </a:p>
      </dgm:t>
    </dgm:pt>
    <dgm:pt modelId="{B39C17C6-CD7B-4F2A-A1DB-439C31F54BE4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60000"/>
              </a:solidFill>
            </a:rPr>
            <a:t>9-1-1 / NG9-1-1</a:t>
          </a:r>
          <a:endParaRPr lang="en-US" sz="1200" dirty="0">
            <a:solidFill>
              <a:srgbClr val="060000"/>
            </a:solidFill>
          </a:endParaRPr>
        </a:p>
      </dgm:t>
    </dgm:pt>
    <dgm:pt modelId="{5737A22F-B166-460A-B59B-D3A326C14ECC}" type="parTrans" cxnId="{69A17DC3-E691-4E90-9EE1-3C3D4FC478F7}">
      <dgm:prSet/>
      <dgm:spPr/>
      <dgm:t>
        <a:bodyPr/>
        <a:lstStyle/>
        <a:p>
          <a:endParaRPr lang="en-US"/>
        </a:p>
      </dgm:t>
    </dgm:pt>
    <dgm:pt modelId="{796ED9DD-8A02-49B4-AACE-4B0E90F88923}" type="sibTrans" cxnId="{69A17DC3-E691-4E90-9EE1-3C3D4FC478F7}">
      <dgm:prSet/>
      <dgm:spPr/>
      <dgm:t>
        <a:bodyPr/>
        <a:lstStyle/>
        <a:p>
          <a:endParaRPr lang="en-US"/>
        </a:p>
      </dgm:t>
    </dgm:pt>
    <dgm:pt modelId="{FC8AD3AD-C7CC-45BC-8D83-798132960793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60000"/>
              </a:solidFill>
            </a:rPr>
            <a:t>Public Safety Interoperability</a:t>
          </a:r>
          <a:endParaRPr lang="en-US" sz="1200" dirty="0">
            <a:solidFill>
              <a:srgbClr val="060000"/>
            </a:solidFill>
          </a:endParaRPr>
        </a:p>
      </dgm:t>
    </dgm:pt>
    <dgm:pt modelId="{10FFDF5A-B507-405A-A5EA-4CDC560D8FB3}" type="parTrans" cxnId="{CEA3640E-1211-487E-B1A1-2C598FC6BA1D}">
      <dgm:prSet/>
      <dgm:spPr/>
      <dgm:t>
        <a:bodyPr/>
        <a:lstStyle/>
        <a:p>
          <a:endParaRPr lang="en-US"/>
        </a:p>
      </dgm:t>
    </dgm:pt>
    <dgm:pt modelId="{4EC9F71A-9488-463B-B9CF-AA282072B922}" type="sibTrans" cxnId="{CEA3640E-1211-487E-B1A1-2C598FC6BA1D}">
      <dgm:prSet/>
      <dgm:spPr/>
      <dgm:t>
        <a:bodyPr/>
        <a:lstStyle/>
        <a:p>
          <a:endParaRPr lang="en-US"/>
        </a:p>
      </dgm:t>
    </dgm:pt>
    <dgm:pt modelId="{685C8697-AA5E-4572-9E83-511B5346E95F}">
      <dgm:prSet phldrT="[Text]" custT="1"/>
      <dgm:spPr/>
      <dgm:t>
        <a:bodyPr/>
        <a:lstStyle/>
        <a:p>
          <a:r>
            <a:rPr lang="en-US" sz="1800" dirty="0" smtClean="0"/>
            <a:t>NECP Release</a:t>
          </a:r>
          <a:endParaRPr lang="en-US" sz="1800" dirty="0"/>
        </a:p>
      </dgm:t>
    </dgm:pt>
    <dgm:pt modelId="{8B811C9D-6DD2-4162-A9F8-B106E4391FB4}" type="parTrans" cxnId="{00D7997C-C669-4DEF-A2BB-D28E09EFE034}">
      <dgm:prSet/>
      <dgm:spPr/>
      <dgm:t>
        <a:bodyPr/>
        <a:lstStyle/>
        <a:p>
          <a:endParaRPr lang="en-US"/>
        </a:p>
      </dgm:t>
    </dgm:pt>
    <dgm:pt modelId="{74956A28-C282-4825-A217-6B7363C28EE0}" type="sibTrans" cxnId="{00D7997C-C669-4DEF-A2BB-D28E09EFE034}">
      <dgm:prSet/>
      <dgm:spPr/>
      <dgm:t>
        <a:bodyPr/>
        <a:lstStyle/>
        <a:p>
          <a:endParaRPr lang="en-US"/>
        </a:p>
      </dgm:t>
    </dgm:pt>
    <dgm:pt modelId="{A4C55DC4-C497-460D-B142-895530BA82CB}">
      <dgm:prSet phldrT="[Text]" custT="1"/>
      <dgm:spPr/>
      <dgm:t>
        <a:bodyPr/>
        <a:lstStyle/>
        <a:p>
          <a:r>
            <a:rPr lang="en-US" sz="1200" b="0" dirty="0" smtClean="0">
              <a:solidFill>
                <a:srgbClr val="060000"/>
              </a:solidFill>
            </a:rPr>
            <a:t>Governance &amp; Leadership</a:t>
          </a:r>
          <a:endParaRPr lang="en-US" sz="1200" b="0" dirty="0">
            <a:solidFill>
              <a:srgbClr val="060000"/>
            </a:solidFill>
          </a:endParaRPr>
        </a:p>
      </dgm:t>
    </dgm:pt>
    <dgm:pt modelId="{3AF38150-5A31-4A5E-984E-B2171702AC15}" type="parTrans" cxnId="{F10E6EFC-42CA-4A08-AE2B-A7904CA7EDA1}">
      <dgm:prSet/>
      <dgm:spPr/>
      <dgm:t>
        <a:bodyPr/>
        <a:lstStyle/>
        <a:p>
          <a:endParaRPr lang="en-US"/>
        </a:p>
      </dgm:t>
    </dgm:pt>
    <dgm:pt modelId="{73AD4F86-56CC-4AAD-B4A6-1E2218C86EE2}" type="sibTrans" cxnId="{F10E6EFC-42CA-4A08-AE2B-A7904CA7EDA1}">
      <dgm:prSet/>
      <dgm:spPr/>
      <dgm:t>
        <a:bodyPr/>
        <a:lstStyle/>
        <a:p>
          <a:endParaRPr lang="en-US"/>
        </a:p>
      </dgm:t>
    </dgm:pt>
    <dgm:pt modelId="{8C7FFC57-B4F2-44A7-B6BD-4EA18241821B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60000"/>
              </a:solidFill>
            </a:rPr>
            <a:t>OEC  Coordination</a:t>
          </a:r>
          <a:endParaRPr lang="en-US" sz="1800" dirty="0">
            <a:solidFill>
              <a:srgbClr val="060000"/>
            </a:solidFill>
          </a:endParaRPr>
        </a:p>
      </dgm:t>
    </dgm:pt>
    <dgm:pt modelId="{D2DD21A3-4CB6-483B-A642-C1B070DA2D24}" type="parTrans" cxnId="{ADF446A9-D773-4E1A-9F99-00E3AE252AB9}">
      <dgm:prSet/>
      <dgm:spPr/>
      <dgm:t>
        <a:bodyPr/>
        <a:lstStyle/>
        <a:p>
          <a:endParaRPr lang="en-US"/>
        </a:p>
      </dgm:t>
    </dgm:pt>
    <dgm:pt modelId="{F015E4CE-638A-4E1B-ADD4-0635281C5712}" type="sibTrans" cxnId="{ADF446A9-D773-4E1A-9F99-00E3AE252AB9}">
      <dgm:prSet/>
      <dgm:spPr/>
      <dgm:t>
        <a:bodyPr/>
        <a:lstStyle/>
        <a:p>
          <a:endParaRPr lang="en-US"/>
        </a:p>
      </dgm:t>
    </dgm:pt>
    <dgm:pt modelId="{EA921359-90BE-4BB5-92CE-9A05F97071FB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60000"/>
              </a:solidFill>
            </a:rPr>
            <a:t>Social Media</a:t>
          </a:r>
          <a:endParaRPr lang="en-US" sz="1200" dirty="0">
            <a:solidFill>
              <a:srgbClr val="060000"/>
            </a:solidFill>
          </a:endParaRPr>
        </a:p>
      </dgm:t>
    </dgm:pt>
    <dgm:pt modelId="{E352EE78-E46E-4B62-9536-E6977413019A}" type="parTrans" cxnId="{E93F71D6-ED2F-49EA-A789-7ACBDCA28C58}">
      <dgm:prSet/>
      <dgm:spPr/>
      <dgm:t>
        <a:bodyPr/>
        <a:lstStyle/>
        <a:p>
          <a:endParaRPr lang="en-US"/>
        </a:p>
      </dgm:t>
    </dgm:pt>
    <dgm:pt modelId="{0E261AE2-51F7-465B-944F-2B47026D5926}" type="sibTrans" cxnId="{E93F71D6-ED2F-49EA-A789-7ACBDCA28C58}">
      <dgm:prSet/>
      <dgm:spPr/>
      <dgm:t>
        <a:bodyPr/>
        <a:lstStyle/>
        <a:p>
          <a:endParaRPr lang="en-US"/>
        </a:p>
      </dgm:t>
    </dgm:pt>
    <dgm:pt modelId="{A610B51C-4F37-4C21-B1F9-21BEBEB2A944}">
      <dgm:prSet phldrT="[Text]" custT="1"/>
      <dgm:spPr/>
      <dgm:t>
        <a:bodyPr/>
        <a:lstStyle/>
        <a:p>
          <a:r>
            <a:rPr lang="en-US" sz="1200" b="0" dirty="0" smtClean="0">
              <a:solidFill>
                <a:srgbClr val="060000"/>
              </a:solidFill>
            </a:rPr>
            <a:t>Planning and Procedures</a:t>
          </a:r>
          <a:endParaRPr lang="en-US" sz="1200" b="0" dirty="0">
            <a:solidFill>
              <a:srgbClr val="060000"/>
            </a:solidFill>
          </a:endParaRPr>
        </a:p>
      </dgm:t>
    </dgm:pt>
    <dgm:pt modelId="{AFD49F5C-4119-4805-A14F-F5E8AD3B3067}" type="parTrans" cxnId="{9CED5FB5-F785-42B8-862E-0B56AE1EFC5E}">
      <dgm:prSet/>
      <dgm:spPr/>
      <dgm:t>
        <a:bodyPr/>
        <a:lstStyle/>
        <a:p>
          <a:endParaRPr lang="en-US"/>
        </a:p>
      </dgm:t>
    </dgm:pt>
    <dgm:pt modelId="{F6C68562-B21B-4CB8-9F4A-4C671BE78EE5}" type="sibTrans" cxnId="{9CED5FB5-F785-42B8-862E-0B56AE1EFC5E}">
      <dgm:prSet/>
      <dgm:spPr/>
      <dgm:t>
        <a:bodyPr/>
        <a:lstStyle/>
        <a:p>
          <a:endParaRPr lang="en-US"/>
        </a:p>
      </dgm:t>
    </dgm:pt>
    <dgm:pt modelId="{BDA68918-85CD-4449-B469-4B78F6E3F554}">
      <dgm:prSet phldrT="[Text]" custT="1"/>
      <dgm:spPr/>
      <dgm:t>
        <a:bodyPr/>
        <a:lstStyle/>
        <a:p>
          <a:r>
            <a:rPr lang="en-US" sz="1200" b="0" dirty="0" smtClean="0">
              <a:solidFill>
                <a:srgbClr val="060000"/>
              </a:solidFill>
            </a:rPr>
            <a:t>Training and Exercises</a:t>
          </a:r>
          <a:endParaRPr lang="en-US" sz="1200" b="0" dirty="0">
            <a:solidFill>
              <a:srgbClr val="060000"/>
            </a:solidFill>
          </a:endParaRPr>
        </a:p>
      </dgm:t>
    </dgm:pt>
    <dgm:pt modelId="{764D43A5-5548-4083-B8CA-F1B3E5A40F13}" type="parTrans" cxnId="{2977B928-24BC-43EE-B718-765DB6B9C3F3}">
      <dgm:prSet/>
      <dgm:spPr/>
      <dgm:t>
        <a:bodyPr/>
        <a:lstStyle/>
        <a:p>
          <a:endParaRPr lang="en-US"/>
        </a:p>
      </dgm:t>
    </dgm:pt>
    <dgm:pt modelId="{4BB904D4-A392-4251-8C55-57FE7AE7D607}" type="sibTrans" cxnId="{2977B928-24BC-43EE-B718-765DB6B9C3F3}">
      <dgm:prSet/>
      <dgm:spPr/>
      <dgm:t>
        <a:bodyPr/>
        <a:lstStyle/>
        <a:p>
          <a:endParaRPr lang="en-US"/>
        </a:p>
      </dgm:t>
    </dgm:pt>
    <dgm:pt modelId="{FF41C484-8BF9-4DD1-B1D4-B3138B7BE91F}">
      <dgm:prSet phldrT="[Text]" custT="1"/>
      <dgm:spPr/>
      <dgm:t>
        <a:bodyPr/>
        <a:lstStyle/>
        <a:p>
          <a:r>
            <a:rPr lang="en-US" sz="1200" b="0" dirty="0" smtClean="0">
              <a:solidFill>
                <a:srgbClr val="060000"/>
              </a:solidFill>
            </a:rPr>
            <a:t>Operational Coordination</a:t>
          </a:r>
          <a:endParaRPr lang="en-US" sz="1200" b="0" dirty="0">
            <a:solidFill>
              <a:srgbClr val="060000"/>
            </a:solidFill>
          </a:endParaRPr>
        </a:p>
      </dgm:t>
    </dgm:pt>
    <dgm:pt modelId="{42FF9EF6-A6A6-40A2-9ED5-A0DA41F24F53}" type="parTrans" cxnId="{9F10DC5B-F49B-441F-9816-87FE1584D853}">
      <dgm:prSet/>
      <dgm:spPr/>
      <dgm:t>
        <a:bodyPr/>
        <a:lstStyle/>
        <a:p>
          <a:endParaRPr lang="en-US"/>
        </a:p>
      </dgm:t>
    </dgm:pt>
    <dgm:pt modelId="{53B0FA5F-55CF-4ADF-A607-9435B7557B85}" type="sibTrans" cxnId="{9F10DC5B-F49B-441F-9816-87FE1584D853}">
      <dgm:prSet/>
      <dgm:spPr/>
      <dgm:t>
        <a:bodyPr/>
        <a:lstStyle/>
        <a:p>
          <a:endParaRPr lang="en-US"/>
        </a:p>
      </dgm:t>
    </dgm:pt>
    <dgm:pt modelId="{39EBA2BB-C48A-4CE3-AD0C-0B0DE4BF78A7}">
      <dgm:prSet phldrT="[Text]" custT="1"/>
      <dgm:spPr/>
      <dgm:t>
        <a:bodyPr/>
        <a:lstStyle/>
        <a:p>
          <a:r>
            <a:rPr lang="en-US" sz="1200" b="0" dirty="0" smtClean="0">
              <a:solidFill>
                <a:srgbClr val="060000"/>
              </a:solidFill>
            </a:rPr>
            <a:t>Research and Development</a:t>
          </a:r>
          <a:endParaRPr lang="en-US" sz="1200" b="0" dirty="0">
            <a:solidFill>
              <a:srgbClr val="060000"/>
            </a:solidFill>
          </a:endParaRPr>
        </a:p>
      </dgm:t>
    </dgm:pt>
    <dgm:pt modelId="{8156BED9-7EC9-4EB8-A7E3-853DAA3C4C6F}" type="parTrans" cxnId="{80C96BB6-9B2B-49C4-ADF2-9F3C706164A4}">
      <dgm:prSet/>
      <dgm:spPr/>
      <dgm:t>
        <a:bodyPr/>
        <a:lstStyle/>
        <a:p>
          <a:endParaRPr lang="en-US"/>
        </a:p>
      </dgm:t>
    </dgm:pt>
    <dgm:pt modelId="{6E98098C-CAA3-4FC1-8A11-58F76BA1AEEC}" type="sibTrans" cxnId="{80C96BB6-9B2B-49C4-ADF2-9F3C706164A4}">
      <dgm:prSet/>
      <dgm:spPr/>
      <dgm:t>
        <a:bodyPr/>
        <a:lstStyle/>
        <a:p>
          <a:endParaRPr lang="en-US"/>
        </a:p>
      </dgm:t>
    </dgm:pt>
    <dgm:pt modelId="{8C8728B2-3F4B-409C-AF82-E68FE0F4586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Partnerships</a:t>
          </a:r>
          <a:endParaRPr lang="en-US" sz="1100" dirty="0">
            <a:solidFill>
              <a:srgbClr val="060000"/>
            </a:solidFill>
          </a:endParaRPr>
        </a:p>
      </dgm:t>
    </dgm:pt>
    <dgm:pt modelId="{E71C84D7-D867-4D06-9F88-4DB4D4FB5E67}" type="parTrans" cxnId="{780CD7E7-75CF-4C46-9B04-609158FC4471}">
      <dgm:prSet/>
      <dgm:spPr/>
      <dgm:t>
        <a:bodyPr/>
        <a:lstStyle/>
        <a:p>
          <a:endParaRPr lang="en-US"/>
        </a:p>
      </dgm:t>
    </dgm:pt>
    <dgm:pt modelId="{56BE6FEF-6217-4FB5-A944-9C36826C8158}" type="sibTrans" cxnId="{780CD7E7-75CF-4C46-9B04-609158FC4471}">
      <dgm:prSet/>
      <dgm:spPr/>
      <dgm:t>
        <a:bodyPr/>
        <a:lstStyle/>
        <a:p>
          <a:endParaRPr lang="en-US"/>
        </a:p>
      </dgm:t>
    </dgm:pt>
    <dgm:pt modelId="{2743814C-2723-4DF3-AE2F-C28B43EBA29A}">
      <dgm:prSet phldrT="[Text]" custT="1"/>
      <dgm:spPr/>
      <dgm:t>
        <a:bodyPr/>
        <a:lstStyle/>
        <a:p>
          <a:endParaRPr lang="en-US" sz="1000" dirty="0"/>
        </a:p>
      </dgm:t>
    </dgm:pt>
    <dgm:pt modelId="{F225BF19-E1AD-4F0E-8097-720F57BEE065}" type="parTrans" cxnId="{C7F66C35-D813-4F42-BC12-EEAA9230F1F9}">
      <dgm:prSet/>
      <dgm:spPr/>
      <dgm:t>
        <a:bodyPr/>
        <a:lstStyle/>
        <a:p>
          <a:endParaRPr lang="en-US"/>
        </a:p>
      </dgm:t>
    </dgm:pt>
    <dgm:pt modelId="{5F1CDF1F-9949-4804-BB51-EBAFD5B55678}" type="sibTrans" cxnId="{C7F66C35-D813-4F42-BC12-EEAA9230F1F9}">
      <dgm:prSet/>
      <dgm:spPr/>
      <dgm:t>
        <a:bodyPr/>
        <a:lstStyle/>
        <a:p>
          <a:endParaRPr lang="en-US"/>
        </a:p>
      </dgm:t>
    </dgm:pt>
    <dgm:pt modelId="{E64F1488-153C-409E-BE1D-DE91444F4871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60000"/>
              </a:solidFill>
            </a:rPr>
            <a:t>Alerts &amp; Warnings</a:t>
          </a:r>
          <a:endParaRPr lang="en-US" sz="1200" dirty="0">
            <a:solidFill>
              <a:srgbClr val="060000"/>
            </a:solidFill>
          </a:endParaRPr>
        </a:p>
      </dgm:t>
    </dgm:pt>
    <dgm:pt modelId="{49326D57-F2F4-4718-A482-B1D58231FB6B}" type="parTrans" cxnId="{7A96F8A3-4A0F-414A-81A6-D10B3ECA14E7}">
      <dgm:prSet/>
      <dgm:spPr/>
      <dgm:t>
        <a:bodyPr/>
        <a:lstStyle/>
        <a:p>
          <a:endParaRPr lang="en-US"/>
        </a:p>
      </dgm:t>
    </dgm:pt>
    <dgm:pt modelId="{D4F84B27-8DDD-44A7-B27E-1153C62177A8}" type="sibTrans" cxnId="{7A96F8A3-4A0F-414A-81A6-D10B3ECA14E7}">
      <dgm:prSet/>
      <dgm:spPr/>
      <dgm:t>
        <a:bodyPr/>
        <a:lstStyle/>
        <a:p>
          <a:endParaRPr lang="en-US"/>
        </a:p>
      </dgm:t>
    </dgm:pt>
    <dgm:pt modelId="{1DBA93FD-FC98-4AE4-9C01-9A21BA53464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Regional Coordination </a:t>
          </a:r>
          <a:endParaRPr lang="en-US" sz="1100" dirty="0">
            <a:solidFill>
              <a:srgbClr val="060000"/>
            </a:solidFill>
          </a:endParaRPr>
        </a:p>
      </dgm:t>
    </dgm:pt>
    <dgm:pt modelId="{E8A71BD7-D249-47FB-A78D-4BC1D350A8D0}" type="parTrans" cxnId="{7FD7C748-4410-4986-BD00-114600F9FBC9}">
      <dgm:prSet/>
      <dgm:spPr/>
      <dgm:t>
        <a:bodyPr/>
        <a:lstStyle/>
        <a:p>
          <a:endParaRPr lang="en-US"/>
        </a:p>
      </dgm:t>
    </dgm:pt>
    <dgm:pt modelId="{7ECED171-8E21-4ACB-B1DA-823B8DF3497B}" type="sibTrans" cxnId="{7FD7C748-4410-4986-BD00-114600F9FBC9}">
      <dgm:prSet/>
      <dgm:spPr/>
      <dgm:t>
        <a:bodyPr/>
        <a:lstStyle/>
        <a:p>
          <a:endParaRPr lang="en-US"/>
        </a:p>
      </dgm:t>
    </dgm:pt>
    <dgm:pt modelId="{5188B5F5-238D-41D3-8F8A-BB23F9990F6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Advanced Technology</a:t>
          </a:r>
          <a:endParaRPr lang="en-US" sz="1100" dirty="0">
            <a:solidFill>
              <a:srgbClr val="060000"/>
            </a:solidFill>
          </a:endParaRPr>
        </a:p>
      </dgm:t>
    </dgm:pt>
    <dgm:pt modelId="{486B0A29-E2F8-4AC4-B311-4142E1375F21}" type="parTrans" cxnId="{8D1D33FC-51B5-45B5-909C-D62D7C81E1D0}">
      <dgm:prSet/>
      <dgm:spPr/>
      <dgm:t>
        <a:bodyPr/>
        <a:lstStyle/>
        <a:p>
          <a:endParaRPr lang="en-US"/>
        </a:p>
      </dgm:t>
    </dgm:pt>
    <dgm:pt modelId="{23826D29-F95B-446A-8A39-B97CBD763CEA}" type="sibTrans" cxnId="{8D1D33FC-51B5-45B5-909C-D62D7C81E1D0}">
      <dgm:prSet/>
      <dgm:spPr/>
      <dgm:t>
        <a:bodyPr/>
        <a:lstStyle/>
        <a:p>
          <a:endParaRPr lang="en-US"/>
        </a:p>
      </dgm:t>
    </dgm:pt>
    <dgm:pt modelId="{AC7749BC-58C6-43C6-B5F4-CBF137CE030C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Policy &amp; Planning</a:t>
          </a:r>
          <a:endParaRPr lang="en-US" sz="1100" dirty="0">
            <a:solidFill>
              <a:srgbClr val="060000"/>
            </a:solidFill>
          </a:endParaRPr>
        </a:p>
      </dgm:t>
    </dgm:pt>
    <dgm:pt modelId="{355DC0C0-D3C3-4EB2-98A9-C6C54EA39193}" type="parTrans" cxnId="{5B37F7B3-0D08-4CC1-B31E-A206A822DE33}">
      <dgm:prSet/>
      <dgm:spPr/>
      <dgm:t>
        <a:bodyPr/>
        <a:lstStyle/>
        <a:p>
          <a:endParaRPr lang="en-US"/>
        </a:p>
      </dgm:t>
    </dgm:pt>
    <dgm:pt modelId="{B4FD8344-80C7-42AF-84E4-D88DB8640EBA}" type="sibTrans" cxnId="{5B37F7B3-0D08-4CC1-B31E-A206A822DE33}">
      <dgm:prSet/>
      <dgm:spPr/>
      <dgm:t>
        <a:bodyPr/>
        <a:lstStyle/>
        <a:p>
          <a:endParaRPr lang="en-US"/>
        </a:p>
      </dgm:t>
    </dgm:pt>
    <dgm:pt modelId="{291FC9A3-7BEC-4139-862B-D0E973080E5F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</a:t>
          </a:r>
          <a:r>
            <a:rPr lang="en-US" sz="1100" dirty="0" err="1" smtClean="0">
              <a:solidFill>
                <a:srgbClr val="060000"/>
              </a:solidFill>
            </a:rPr>
            <a:t>Comms</a:t>
          </a:r>
          <a:r>
            <a:rPr lang="en-US" sz="1100" dirty="0" smtClean="0">
              <a:solidFill>
                <a:srgbClr val="060000"/>
              </a:solidFill>
            </a:rPr>
            <a:t> Portfolio </a:t>
          </a:r>
          <a:r>
            <a:rPr lang="en-US" sz="1100" dirty="0" err="1" smtClean="0">
              <a:solidFill>
                <a:srgbClr val="060000"/>
              </a:solidFill>
            </a:rPr>
            <a:t>Mgmt</a:t>
          </a:r>
          <a:endParaRPr lang="en-US" sz="1100" dirty="0">
            <a:solidFill>
              <a:srgbClr val="060000"/>
            </a:solidFill>
          </a:endParaRPr>
        </a:p>
      </dgm:t>
    </dgm:pt>
    <dgm:pt modelId="{4DED2791-B1E6-4112-B0F6-2B34C8BA4766}" type="parTrans" cxnId="{8C78618B-4F79-498F-B658-CA7FBB2B625B}">
      <dgm:prSet/>
      <dgm:spPr/>
      <dgm:t>
        <a:bodyPr/>
        <a:lstStyle/>
        <a:p>
          <a:endParaRPr lang="en-US"/>
        </a:p>
      </dgm:t>
    </dgm:pt>
    <dgm:pt modelId="{58A609B5-A574-431F-AF45-DDB0ABEBFD1C}" type="sibTrans" cxnId="{8C78618B-4F79-498F-B658-CA7FBB2B625B}">
      <dgm:prSet/>
      <dgm:spPr/>
      <dgm:t>
        <a:bodyPr/>
        <a:lstStyle/>
        <a:p>
          <a:endParaRPr lang="en-US"/>
        </a:p>
      </dgm:t>
    </dgm:pt>
    <dgm:pt modelId="{458FD3D7-51EE-48A6-B5AF-E7204675603F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60000"/>
              </a:solidFill>
            </a:rPr>
            <a:t> External / Leg Affairs</a:t>
          </a:r>
          <a:endParaRPr lang="en-US" sz="1100" dirty="0">
            <a:solidFill>
              <a:srgbClr val="060000"/>
            </a:solidFill>
          </a:endParaRPr>
        </a:p>
      </dgm:t>
    </dgm:pt>
    <dgm:pt modelId="{1F22B4B3-48E8-4B50-BFD5-A10A11285A2D}" type="parTrans" cxnId="{FDD1E8A0-59E1-4669-B0D7-18AF85D914BA}">
      <dgm:prSet/>
      <dgm:spPr/>
      <dgm:t>
        <a:bodyPr/>
        <a:lstStyle/>
        <a:p>
          <a:endParaRPr lang="en-US"/>
        </a:p>
      </dgm:t>
    </dgm:pt>
    <dgm:pt modelId="{9C450D07-7A36-4555-857F-9D13ADEBA470}" type="sibTrans" cxnId="{FDD1E8A0-59E1-4669-B0D7-18AF85D914BA}">
      <dgm:prSet/>
      <dgm:spPr/>
      <dgm:t>
        <a:bodyPr/>
        <a:lstStyle/>
        <a:p>
          <a:endParaRPr lang="en-US"/>
        </a:p>
      </dgm:t>
    </dgm:pt>
    <dgm:pt modelId="{CEF5BB4A-50FF-49A8-8EE4-DE2F758F67A1}" type="pres">
      <dgm:prSet presAssocID="{B894A6A5-0B2D-4A6F-B1B4-8E1C3B0A35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F86A0C-4D7B-4D6B-B47E-D0751F5BDD0D}" type="pres">
      <dgm:prSet presAssocID="{F985DCF4-0E87-404F-A606-C12695D88007}" presName="linNode" presStyleCnt="0"/>
      <dgm:spPr/>
    </dgm:pt>
    <dgm:pt modelId="{A4A480AF-2F9A-4052-81BF-AFC3B099595A}" type="pres">
      <dgm:prSet presAssocID="{F985DCF4-0E87-404F-A606-C12695D880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2A563-44EE-4CF9-BACD-2EEDCA1D5B72}" type="pres">
      <dgm:prSet presAssocID="{F985DCF4-0E87-404F-A606-C12695D880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5B38A-6440-4AA8-BE48-7BCD26821F27}" type="pres">
      <dgm:prSet presAssocID="{18DAF2A1-A2A9-4068-B156-9FD548C6B82B}" presName="spacing" presStyleCnt="0"/>
      <dgm:spPr/>
    </dgm:pt>
    <dgm:pt modelId="{2095013F-D7C8-4415-B1C7-149958A4EE58}" type="pres">
      <dgm:prSet presAssocID="{685C8697-AA5E-4572-9E83-511B5346E95F}" presName="linNode" presStyleCnt="0"/>
      <dgm:spPr/>
    </dgm:pt>
    <dgm:pt modelId="{E0AA5123-CC18-49F8-8B64-CD4BACD7AECE}" type="pres">
      <dgm:prSet presAssocID="{685C8697-AA5E-4572-9E83-511B5346E95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580E-99AB-4A7E-BBB4-9ADAB24EEFC0}" type="pres">
      <dgm:prSet presAssocID="{685C8697-AA5E-4572-9E83-511B5346E95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0A198-5B1F-4D2F-A249-F9D51D91AA19}" type="pres">
      <dgm:prSet presAssocID="{74956A28-C282-4825-A217-6B7363C28EE0}" presName="spacing" presStyleCnt="0"/>
      <dgm:spPr/>
    </dgm:pt>
    <dgm:pt modelId="{6047510E-1C86-4AE5-8A39-A0B9A8D16DA5}" type="pres">
      <dgm:prSet presAssocID="{8C7FFC57-B4F2-44A7-B6BD-4EA18241821B}" presName="linNode" presStyleCnt="0"/>
      <dgm:spPr/>
    </dgm:pt>
    <dgm:pt modelId="{49E1935F-8388-4475-B11E-B000EC69030B}" type="pres">
      <dgm:prSet presAssocID="{8C7FFC57-B4F2-44A7-B6BD-4EA18241821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C347-9B99-4EF5-9E63-6F6CBD678E31}" type="pres">
      <dgm:prSet presAssocID="{8C7FFC57-B4F2-44A7-B6BD-4EA18241821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CD7E7-75CF-4C46-9B04-609158FC4471}" srcId="{8C7FFC57-B4F2-44A7-B6BD-4EA18241821B}" destId="{8C8728B2-3F4B-409C-AF82-E68FE0F45861}" srcOrd="0" destOrd="0" parTransId="{E71C84D7-D867-4D06-9F88-4DB4D4FB5E67}" sibTransId="{56BE6FEF-6217-4FB5-A944-9C36826C8158}"/>
    <dgm:cxn modelId="{69A17DC3-E691-4E90-9EE1-3C3D4FC478F7}" srcId="{F985DCF4-0E87-404F-A606-C12695D88007}" destId="{B39C17C6-CD7B-4F2A-A1DB-439C31F54BE4}" srcOrd="0" destOrd="0" parTransId="{5737A22F-B166-460A-B59B-D3A326C14ECC}" sibTransId="{796ED9DD-8A02-49B4-AACE-4B0E90F88923}"/>
    <dgm:cxn modelId="{B7065C6F-AC92-40E7-831A-6D6E45ACCB3F}" type="presOf" srcId="{B894A6A5-0B2D-4A6F-B1B4-8E1C3B0A35E7}" destId="{CEF5BB4A-50FF-49A8-8EE4-DE2F758F67A1}" srcOrd="0" destOrd="0" presId="urn:microsoft.com/office/officeart/2005/8/layout/vList6"/>
    <dgm:cxn modelId="{9F10DC5B-F49B-441F-9816-87FE1584D853}" srcId="{685C8697-AA5E-4572-9E83-511B5346E95F}" destId="{FF41C484-8BF9-4DD1-B1D4-B3138B7BE91F}" srcOrd="3" destOrd="0" parTransId="{42FF9EF6-A6A6-40A2-9ED5-A0DA41F24F53}" sibTransId="{53B0FA5F-55CF-4ADF-A607-9435B7557B85}"/>
    <dgm:cxn modelId="{A5944CD7-450C-4C5D-93F5-39BB940545FE}" type="presOf" srcId="{FF41C484-8BF9-4DD1-B1D4-B3138B7BE91F}" destId="{110A580E-99AB-4A7E-BBB4-9ADAB24EEFC0}" srcOrd="0" destOrd="3" presId="urn:microsoft.com/office/officeart/2005/8/layout/vList6"/>
    <dgm:cxn modelId="{C7F66C35-D813-4F42-BC12-EEAA9230F1F9}" srcId="{8C7FFC57-B4F2-44A7-B6BD-4EA18241821B}" destId="{2743814C-2723-4DF3-AE2F-C28B43EBA29A}" srcOrd="6" destOrd="0" parTransId="{F225BF19-E1AD-4F0E-8097-720F57BEE065}" sibTransId="{5F1CDF1F-9949-4804-BB51-EBAFD5B55678}"/>
    <dgm:cxn modelId="{2977B928-24BC-43EE-B718-765DB6B9C3F3}" srcId="{685C8697-AA5E-4572-9E83-511B5346E95F}" destId="{BDA68918-85CD-4449-B469-4B78F6E3F554}" srcOrd="2" destOrd="0" parTransId="{764D43A5-5548-4083-B8CA-F1B3E5A40F13}" sibTransId="{4BB904D4-A392-4251-8C55-57FE7AE7D607}"/>
    <dgm:cxn modelId="{1DD4AA26-CF38-4745-847C-DF9D546EA701}" type="presOf" srcId="{E64F1488-153C-409E-BE1D-DE91444F4871}" destId="{8622A563-44EE-4CF9-BACD-2EEDCA1D5B72}" srcOrd="0" destOrd="2" presId="urn:microsoft.com/office/officeart/2005/8/layout/vList6"/>
    <dgm:cxn modelId="{8C78618B-4F79-498F-B658-CA7FBB2B625B}" srcId="{8C7FFC57-B4F2-44A7-B6BD-4EA18241821B}" destId="{291FC9A3-7BEC-4139-862B-D0E973080E5F}" srcOrd="5" destOrd="0" parTransId="{4DED2791-B1E6-4112-B0F6-2B34C8BA4766}" sibTransId="{58A609B5-A574-431F-AF45-DDB0ABEBFD1C}"/>
    <dgm:cxn modelId="{588CA497-E35D-4BF2-94B1-D8A0C6493538}" type="presOf" srcId="{291FC9A3-7BEC-4139-862B-D0E973080E5F}" destId="{F0B2C347-9B99-4EF5-9E63-6F6CBD678E31}" srcOrd="0" destOrd="5" presId="urn:microsoft.com/office/officeart/2005/8/layout/vList6"/>
    <dgm:cxn modelId="{31DA6E1C-A0B3-4289-A188-D5268FB18E2C}" type="presOf" srcId="{1DBA93FD-FC98-4AE4-9C01-9A21BA534646}" destId="{F0B2C347-9B99-4EF5-9E63-6F6CBD678E31}" srcOrd="0" destOrd="1" presId="urn:microsoft.com/office/officeart/2005/8/layout/vList6"/>
    <dgm:cxn modelId="{FDD1E8A0-59E1-4669-B0D7-18AF85D914BA}" srcId="{8C7FFC57-B4F2-44A7-B6BD-4EA18241821B}" destId="{458FD3D7-51EE-48A6-B5AF-E7204675603F}" srcOrd="2" destOrd="0" parTransId="{1F22B4B3-48E8-4B50-BFD5-A10A11285A2D}" sibTransId="{9C450D07-7A36-4555-857F-9D13ADEBA470}"/>
    <dgm:cxn modelId="{7FD7C748-4410-4986-BD00-114600F9FBC9}" srcId="{8C7FFC57-B4F2-44A7-B6BD-4EA18241821B}" destId="{1DBA93FD-FC98-4AE4-9C01-9A21BA534646}" srcOrd="1" destOrd="0" parTransId="{E8A71BD7-D249-47FB-A78D-4BC1D350A8D0}" sibTransId="{7ECED171-8E21-4ACB-B1DA-823B8DF3497B}"/>
    <dgm:cxn modelId="{EC57F4DF-9554-46ED-890A-6C0AA8CA7E78}" type="presOf" srcId="{A4C55DC4-C497-460D-B142-895530BA82CB}" destId="{110A580E-99AB-4A7E-BBB4-9ADAB24EEFC0}" srcOrd="0" destOrd="0" presId="urn:microsoft.com/office/officeart/2005/8/layout/vList6"/>
    <dgm:cxn modelId="{ADF446A9-D773-4E1A-9F99-00E3AE252AB9}" srcId="{B894A6A5-0B2D-4A6F-B1B4-8E1C3B0A35E7}" destId="{8C7FFC57-B4F2-44A7-B6BD-4EA18241821B}" srcOrd="2" destOrd="0" parTransId="{D2DD21A3-4CB6-483B-A642-C1B070DA2D24}" sibTransId="{F015E4CE-638A-4E1B-ADD4-0635281C5712}"/>
    <dgm:cxn modelId="{80C96BB6-9B2B-49C4-ADF2-9F3C706164A4}" srcId="{685C8697-AA5E-4572-9E83-511B5346E95F}" destId="{39EBA2BB-C48A-4CE3-AD0C-0B0DE4BF78A7}" srcOrd="4" destOrd="0" parTransId="{8156BED9-7EC9-4EB8-A7E3-853DAA3C4C6F}" sibTransId="{6E98098C-CAA3-4FC1-8A11-58F76BA1AEEC}"/>
    <dgm:cxn modelId="{E93F71D6-ED2F-49EA-A789-7ACBDCA28C58}" srcId="{F985DCF4-0E87-404F-A606-C12695D88007}" destId="{EA921359-90BE-4BB5-92CE-9A05F97071FB}" srcOrd="3" destOrd="0" parTransId="{E352EE78-E46E-4B62-9536-E6977413019A}" sibTransId="{0E261AE2-51F7-465B-944F-2B47026D5926}"/>
    <dgm:cxn modelId="{F341CF84-9A23-415A-8F50-86884E146709}" type="presOf" srcId="{2743814C-2723-4DF3-AE2F-C28B43EBA29A}" destId="{F0B2C347-9B99-4EF5-9E63-6F6CBD678E31}" srcOrd="0" destOrd="6" presId="urn:microsoft.com/office/officeart/2005/8/layout/vList6"/>
    <dgm:cxn modelId="{7A96F8A3-4A0F-414A-81A6-D10B3ECA14E7}" srcId="{F985DCF4-0E87-404F-A606-C12695D88007}" destId="{E64F1488-153C-409E-BE1D-DE91444F4871}" srcOrd="2" destOrd="0" parTransId="{49326D57-F2F4-4718-A482-B1D58231FB6B}" sibTransId="{D4F84B27-8DDD-44A7-B27E-1153C62177A8}"/>
    <dgm:cxn modelId="{00D7997C-C669-4DEF-A2BB-D28E09EFE034}" srcId="{B894A6A5-0B2D-4A6F-B1B4-8E1C3B0A35E7}" destId="{685C8697-AA5E-4572-9E83-511B5346E95F}" srcOrd="1" destOrd="0" parTransId="{8B811C9D-6DD2-4162-A9F8-B106E4391FB4}" sibTransId="{74956A28-C282-4825-A217-6B7363C28EE0}"/>
    <dgm:cxn modelId="{9CED5FB5-F785-42B8-862E-0B56AE1EFC5E}" srcId="{685C8697-AA5E-4572-9E83-511B5346E95F}" destId="{A610B51C-4F37-4C21-B1F9-21BEBEB2A944}" srcOrd="1" destOrd="0" parTransId="{AFD49F5C-4119-4805-A14F-F5E8AD3B3067}" sibTransId="{F6C68562-B21B-4CB8-9F4A-4C671BE78EE5}"/>
    <dgm:cxn modelId="{98B4FE44-A2B8-4D53-B740-863FF434350C}" type="presOf" srcId="{5188B5F5-238D-41D3-8F8A-BB23F9990F60}" destId="{F0B2C347-9B99-4EF5-9E63-6F6CBD678E31}" srcOrd="0" destOrd="4" presId="urn:microsoft.com/office/officeart/2005/8/layout/vList6"/>
    <dgm:cxn modelId="{C4A19991-3B25-4359-BEA6-1F25BB0988BB}" type="presOf" srcId="{F985DCF4-0E87-404F-A606-C12695D88007}" destId="{A4A480AF-2F9A-4052-81BF-AFC3B099595A}" srcOrd="0" destOrd="0" presId="urn:microsoft.com/office/officeart/2005/8/layout/vList6"/>
    <dgm:cxn modelId="{F10E6EFC-42CA-4A08-AE2B-A7904CA7EDA1}" srcId="{685C8697-AA5E-4572-9E83-511B5346E95F}" destId="{A4C55DC4-C497-460D-B142-895530BA82CB}" srcOrd="0" destOrd="0" parTransId="{3AF38150-5A31-4A5E-984E-B2171702AC15}" sibTransId="{73AD4F86-56CC-4AAD-B4A6-1E2218C86EE2}"/>
    <dgm:cxn modelId="{9D167E99-D9D0-4467-BBC0-E12C5DCA1DB0}" type="presOf" srcId="{458FD3D7-51EE-48A6-B5AF-E7204675603F}" destId="{F0B2C347-9B99-4EF5-9E63-6F6CBD678E31}" srcOrd="0" destOrd="2" presId="urn:microsoft.com/office/officeart/2005/8/layout/vList6"/>
    <dgm:cxn modelId="{2CD58A56-9DF8-4C05-8D4D-119038DD23E6}" type="presOf" srcId="{FC8AD3AD-C7CC-45BC-8D83-798132960793}" destId="{8622A563-44EE-4CF9-BACD-2EEDCA1D5B72}" srcOrd="0" destOrd="1" presId="urn:microsoft.com/office/officeart/2005/8/layout/vList6"/>
    <dgm:cxn modelId="{B14AE20B-C78A-4F80-AD1B-CB15D7245B7F}" srcId="{B894A6A5-0B2D-4A6F-B1B4-8E1C3B0A35E7}" destId="{F985DCF4-0E87-404F-A606-C12695D88007}" srcOrd="0" destOrd="0" parTransId="{CC9119E9-E141-4B9E-B19C-5BB3B2140A7E}" sibTransId="{18DAF2A1-A2A9-4068-B156-9FD548C6B82B}"/>
    <dgm:cxn modelId="{DC1DF211-2E83-4530-9FA5-18D03339D478}" type="presOf" srcId="{39EBA2BB-C48A-4CE3-AD0C-0B0DE4BF78A7}" destId="{110A580E-99AB-4A7E-BBB4-9ADAB24EEFC0}" srcOrd="0" destOrd="4" presId="urn:microsoft.com/office/officeart/2005/8/layout/vList6"/>
    <dgm:cxn modelId="{AF614425-4266-48DD-ADF3-234617C468EE}" type="presOf" srcId="{A610B51C-4F37-4C21-B1F9-21BEBEB2A944}" destId="{110A580E-99AB-4A7E-BBB4-9ADAB24EEFC0}" srcOrd="0" destOrd="1" presId="urn:microsoft.com/office/officeart/2005/8/layout/vList6"/>
    <dgm:cxn modelId="{5B37F7B3-0D08-4CC1-B31E-A206A822DE33}" srcId="{8C7FFC57-B4F2-44A7-B6BD-4EA18241821B}" destId="{AC7749BC-58C6-43C6-B5F4-CBF137CE030C}" srcOrd="3" destOrd="0" parTransId="{355DC0C0-D3C3-4EB2-98A9-C6C54EA39193}" sibTransId="{B4FD8344-80C7-42AF-84E4-D88DB8640EBA}"/>
    <dgm:cxn modelId="{AF8AD970-CF15-42CF-A0A8-19C7B41BDE46}" type="presOf" srcId="{BDA68918-85CD-4449-B469-4B78F6E3F554}" destId="{110A580E-99AB-4A7E-BBB4-9ADAB24EEFC0}" srcOrd="0" destOrd="2" presId="urn:microsoft.com/office/officeart/2005/8/layout/vList6"/>
    <dgm:cxn modelId="{4B566918-262C-4603-A055-0C0F6DD90297}" type="presOf" srcId="{8C7FFC57-B4F2-44A7-B6BD-4EA18241821B}" destId="{49E1935F-8388-4475-B11E-B000EC69030B}" srcOrd="0" destOrd="0" presId="urn:microsoft.com/office/officeart/2005/8/layout/vList6"/>
    <dgm:cxn modelId="{9B72787B-EEE2-4B73-B795-A29D50380F3D}" type="presOf" srcId="{AC7749BC-58C6-43C6-B5F4-CBF137CE030C}" destId="{F0B2C347-9B99-4EF5-9E63-6F6CBD678E31}" srcOrd="0" destOrd="3" presId="urn:microsoft.com/office/officeart/2005/8/layout/vList6"/>
    <dgm:cxn modelId="{8D1D33FC-51B5-45B5-909C-D62D7C81E1D0}" srcId="{8C7FFC57-B4F2-44A7-B6BD-4EA18241821B}" destId="{5188B5F5-238D-41D3-8F8A-BB23F9990F60}" srcOrd="4" destOrd="0" parTransId="{486B0A29-E2F8-4AC4-B311-4142E1375F21}" sibTransId="{23826D29-F95B-446A-8A39-B97CBD763CEA}"/>
    <dgm:cxn modelId="{769CF334-3269-4240-A5FD-34CE68765040}" type="presOf" srcId="{8C8728B2-3F4B-409C-AF82-E68FE0F45861}" destId="{F0B2C347-9B99-4EF5-9E63-6F6CBD678E31}" srcOrd="0" destOrd="0" presId="urn:microsoft.com/office/officeart/2005/8/layout/vList6"/>
    <dgm:cxn modelId="{2BC8CAD5-256E-42A0-834D-D249BF582557}" type="presOf" srcId="{B39C17C6-CD7B-4F2A-A1DB-439C31F54BE4}" destId="{8622A563-44EE-4CF9-BACD-2EEDCA1D5B72}" srcOrd="0" destOrd="0" presId="urn:microsoft.com/office/officeart/2005/8/layout/vList6"/>
    <dgm:cxn modelId="{3B25DFDC-46CF-4C67-BC67-CA813C2B05E0}" type="presOf" srcId="{685C8697-AA5E-4572-9E83-511B5346E95F}" destId="{E0AA5123-CC18-49F8-8B64-CD4BACD7AECE}" srcOrd="0" destOrd="0" presId="urn:microsoft.com/office/officeart/2005/8/layout/vList6"/>
    <dgm:cxn modelId="{CEA3640E-1211-487E-B1A1-2C598FC6BA1D}" srcId="{F985DCF4-0E87-404F-A606-C12695D88007}" destId="{FC8AD3AD-C7CC-45BC-8D83-798132960793}" srcOrd="1" destOrd="0" parTransId="{10FFDF5A-B507-405A-A5EA-4CDC560D8FB3}" sibTransId="{4EC9F71A-9488-463B-B9CF-AA282072B922}"/>
    <dgm:cxn modelId="{37284952-A180-4782-B031-CABFD5261657}" type="presOf" srcId="{EA921359-90BE-4BB5-92CE-9A05F97071FB}" destId="{8622A563-44EE-4CF9-BACD-2EEDCA1D5B72}" srcOrd="0" destOrd="3" presId="urn:microsoft.com/office/officeart/2005/8/layout/vList6"/>
    <dgm:cxn modelId="{AB73729F-823B-481B-BD4F-2B14451DB093}" type="presParOf" srcId="{CEF5BB4A-50FF-49A8-8EE4-DE2F758F67A1}" destId="{EAF86A0C-4D7B-4D6B-B47E-D0751F5BDD0D}" srcOrd="0" destOrd="0" presId="urn:microsoft.com/office/officeart/2005/8/layout/vList6"/>
    <dgm:cxn modelId="{DF375CB1-1EBD-4594-A09B-FDC7FE549DBE}" type="presParOf" srcId="{EAF86A0C-4D7B-4D6B-B47E-D0751F5BDD0D}" destId="{A4A480AF-2F9A-4052-81BF-AFC3B099595A}" srcOrd="0" destOrd="0" presId="urn:microsoft.com/office/officeart/2005/8/layout/vList6"/>
    <dgm:cxn modelId="{842FD3F2-AE06-4796-9CEF-B65BB6F9AE25}" type="presParOf" srcId="{EAF86A0C-4D7B-4D6B-B47E-D0751F5BDD0D}" destId="{8622A563-44EE-4CF9-BACD-2EEDCA1D5B72}" srcOrd="1" destOrd="0" presId="urn:microsoft.com/office/officeart/2005/8/layout/vList6"/>
    <dgm:cxn modelId="{14DF6B66-E1B3-41E8-B958-FC33EE69140E}" type="presParOf" srcId="{CEF5BB4A-50FF-49A8-8EE4-DE2F758F67A1}" destId="{DEB5B38A-6440-4AA8-BE48-7BCD26821F27}" srcOrd="1" destOrd="0" presId="urn:microsoft.com/office/officeart/2005/8/layout/vList6"/>
    <dgm:cxn modelId="{7451872E-B0B3-4051-9917-4A21FB53C8B5}" type="presParOf" srcId="{CEF5BB4A-50FF-49A8-8EE4-DE2F758F67A1}" destId="{2095013F-D7C8-4415-B1C7-149958A4EE58}" srcOrd="2" destOrd="0" presId="urn:microsoft.com/office/officeart/2005/8/layout/vList6"/>
    <dgm:cxn modelId="{88B3BDDC-B886-45E2-B529-B76CDAA0CCC4}" type="presParOf" srcId="{2095013F-D7C8-4415-B1C7-149958A4EE58}" destId="{E0AA5123-CC18-49F8-8B64-CD4BACD7AECE}" srcOrd="0" destOrd="0" presId="urn:microsoft.com/office/officeart/2005/8/layout/vList6"/>
    <dgm:cxn modelId="{EE06F669-64FB-4919-93B0-5E722A1FCA62}" type="presParOf" srcId="{2095013F-D7C8-4415-B1C7-149958A4EE58}" destId="{110A580E-99AB-4A7E-BBB4-9ADAB24EEFC0}" srcOrd="1" destOrd="0" presId="urn:microsoft.com/office/officeart/2005/8/layout/vList6"/>
    <dgm:cxn modelId="{97036735-2CD0-4DA9-8FF0-2E685A878367}" type="presParOf" srcId="{CEF5BB4A-50FF-49A8-8EE4-DE2F758F67A1}" destId="{A6B0A198-5B1F-4D2F-A249-F9D51D91AA19}" srcOrd="3" destOrd="0" presId="urn:microsoft.com/office/officeart/2005/8/layout/vList6"/>
    <dgm:cxn modelId="{FDB37D54-8790-490A-A351-560A3D92927D}" type="presParOf" srcId="{CEF5BB4A-50FF-49A8-8EE4-DE2F758F67A1}" destId="{6047510E-1C86-4AE5-8A39-A0B9A8D16DA5}" srcOrd="4" destOrd="0" presId="urn:microsoft.com/office/officeart/2005/8/layout/vList6"/>
    <dgm:cxn modelId="{FCB6D872-E35F-4CD7-A3C6-385D58C0E040}" type="presParOf" srcId="{6047510E-1C86-4AE5-8A39-A0B9A8D16DA5}" destId="{49E1935F-8388-4475-B11E-B000EC69030B}" srcOrd="0" destOrd="0" presId="urn:microsoft.com/office/officeart/2005/8/layout/vList6"/>
    <dgm:cxn modelId="{647516D0-202A-45E4-B7F8-63EB72422ADF}" type="presParOf" srcId="{6047510E-1C86-4AE5-8A39-A0B9A8D16DA5}" destId="{F0B2C347-9B99-4EF5-9E63-6F6CBD678E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A563-44EE-4CF9-BACD-2EEDCA1D5B72}">
      <dsp:nvSpPr>
        <dsp:cNvPr id="0" name=""/>
        <dsp:cNvSpPr/>
      </dsp:nvSpPr>
      <dsp:spPr>
        <a:xfrm>
          <a:off x="1828799" y="0"/>
          <a:ext cx="2743200" cy="1333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60000"/>
              </a:solidFill>
            </a:rPr>
            <a:t>9-1-1 / NG9-1-1</a:t>
          </a:r>
          <a:endParaRPr lang="en-US" sz="120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60000"/>
              </a:solidFill>
            </a:rPr>
            <a:t>Public Safety Interoperability</a:t>
          </a:r>
          <a:endParaRPr lang="en-US" sz="120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60000"/>
              </a:solidFill>
            </a:rPr>
            <a:t>Alerts &amp; Warnings</a:t>
          </a:r>
          <a:endParaRPr lang="en-US" sz="120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60000"/>
              </a:solidFill>
            </a:rPr>
            <a:t>Social Media</a:t>
          </a:r>
          <a:endParaRPr lang="en-US" sz="1200" kern="1200" dirty="0">
            <a:solidFill>
              <a:srgbClr val="060000"/>
            </a:solidFill>
          </a:endParaRPr>
        </a:p>
      </dsp:txBody>
      <dsp:txXfrm>
        <a:off x="1828799" y="166688"/>
        <a:ext cx="2243138" cy="1000125"/>
      </dsp:txXfrm>
    </dsp:sp>
    <dsp:sp modelId="{A4A480AF-2F9A-4052-81BF-AFC3B099595A}">
      <dsp:nvSpPr>
        <dsp:cNvPr id="0" name=""/>
        <dsp:cNvSpPr/>
      </dsp:nvSpPr>
      <dsp:spPr>
        <a:xfrm>
          <a:off x="0" y="0"/>
          <a:ext cx="1828800" cy="1333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Communications Ecosystem</a:t>
          </a:r>
          <a:endParaRPr lang="en-US" sz="1600" kern="1200" dirty="0"/>
        </a:p>
      </dsp:txBody>
      <dsp:txXfrm>
        <a:off x="65096" y="65096"/>
        <a:ext cx="1698608" cy="1203308"/>
      </dsp:txXfrm>
    </dsp:sp>
    <dsp:sp modelId="{110A580E-99AB-4A7E-BBB4-9ADAB24EEFC0}">
      <dsp:nvSpPr>
        <dsp:cNvPr id="0" name=""/>
        <dsp:cNvSpPr/>
      </dsp:nvSpPr>
      <dsp:spPr>
        <a:xfrm>
          <a:off x="1828799" y="1466849"/>
          <a:ext cx="2743200" cy="1333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rgbClr val="060000"/>
              </a:solidFill>
            </a:rPr>
            <a:t>Governance &amp; Leadership</a:t>
          </a:r>
          <a:endParaRPr lang="en-US" sz="1200" b="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rgbClr val="060000"/>
              </a:solidFill>
            </a:rPr>
            <a:t>Planning and Procedures</a:t>
          </a:r>
          <a:endParaRPr lang="en-US" sz="1200" b="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rgbClr val="060000"/>
              </a:solidFill>
            </a:rPr>
            <a:t>Training and Exercises</a:t>
          </a:r>
          <a:endParaRPr lang="en-US" sz="1200" b="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rgbClr val="060000"/>
              </a:solidFill>
            </a:rPr>
            <a:t>Operational Coordination</a:t>
          </a:r>
          <a:endParaRPr lang="en-US" sz="1200" b="0" kern="1200" dirty="0">
            <a:solidFill>
              <a:srgbClr val="06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rgbClr val="060000"/>
              </a:solidFill>
            </a:rPr>
            <a:t>Research and Development</a:t>
          </a:r>
          <a:endParaRPr lang="en-US" sz="1200" b="0" kern="1200" dirty="0">
            <a:solidFill>
              <a:srgbClr val="060000"/>
            </a:solidFill>
          </a:endParaRPr>
        </a:p>
      </dsp:txBody>
      <dsp:txXfrm>
        <a:off x="1828799" y="1633537"/>
        <a:ext cx="2243138" cy="1000125"/>
      </dsp:txXfrm>
    </dsp:sp>
    <dsp:sp modelId="{E0AA5123-CC18-49F8-8B64-CD4BACD7AECE}">
      <dsp:nvSpPr>
        <dsp:cNvPr id="0" name=""/>
        <dsp:cNvSpPr/>
      </dsp:nvSpPr>
      <dsp:spPr>
        <a:xfrm>
          <a:off x="0" y="1466849"/>
          <a:ext cx="1828800" cy="1333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NECP Release</a:t>
          </a:r>
          <a:endParaRPr lang="en-US" sz="1800" kern="1200" dirty="0"/>
        </a:p>
      </dsp:txBody>
      <dsp:txXfrm>
        <a:off x="65096" y="1531945"/>
        <a:ext cx="1698608" cy="1203308"/>
      </dsp:txXfrm>
    </dsp:sp>
    <dsp:sp modelId="{F0B2C347-9B99-4EF5-9E63-6F6CBD678E31}">
      <dsp:nvSpPr>
        <dsp:cNvPr id="0" name=""/>
        <dsp:cNvSpPr/>
      </dsp:nvSpPr>
      <dsp:spPr>
        <a:xfrm>
          <a:off x="1828799" y="2933699"/>
          <a:ext cx="2743200" cy="1333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Partnerships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Regional Coordination 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External / Leg Affairs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Policy &amp; Planning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Advanced Technology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60000"/>
              </a:solidFill>
            </a:rPr>
            <a:t> </a:t>
          </a:r>
          <a:r>
            <a:rPr lang="en-US" sz="1100" kern="1200" dirty="0" err="1" smtClean="0">
              <a:solidFill>
                <a:srgbClr val="060000"/>
              </a:solidFill>
            </a:rPr>
            <a:t>Comms</a:t>
          </a:r>
          <a:r>
            <a:rPr lang="en-US" sz="1100" kern="1200" dirty="0" smtClean="0">
              <a:solidFill>
                <a:srgbClr val="060000"/>
              </a:solidFill>
            </a:rPr>
            <a:t> Portfolio </a:t>
          </a:r>
          <a:r>
            <a:rPr lang="en-US" sz="1100" kern="1200" dirty="0" err="1" smtClean="0">
              <a:solidFill>
                <a:srgbClr val="060000"/>
              </a:solidFill>
            </a:rPr>
            <a:t>Mgmt</a:t>
          </a:r>
          <a:endParaRPr lang="en-US" sz="1100" kern="1200" dirty="0">
            <a:solidFill>
              <a:srgbClr val="06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1828799" y="3100387"/>
        <a:ext cx="2243138" cy="1000125"/>
      </dsp:txXfrm>
    </dsp:sp>
    <dsp:sp modelId="{49E1935F-8388-4475-B11E-B000EC69030B}">
      <dsp:nvSpPr>
        <dsp:cNvPr id="0" name=""/>
        <dsp:cNvSpPr/>
      </dsp:nvSpPr>
      <dsp:spPr>
        <a:xfrm>
          <a:off x="0" y="2933699"/>
          <a:ext cx="1828800" cy="1333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60000"/>
              </a:solidFill>
            </a:rPr>
            <a:t>OEC  Coordination</a:t>
          </a:r>
          <a:endParaRPr lang="en-US" sz="1800" kern="1200" dirty="0">
            <a:solidFill>
              <a:srgbClr val="060000"/>
            </a:solidFill>
          </a:endParaRPr>
        </a:p>
      </dsp:txBody>
      <dsp:txXfrm>
        <a:off x="65096" y="2998795"/>
        <a:ext cx="1698608" cy="1203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3" rIns="93121" bIns="4656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3" rIns="93121" bIns="4656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3" rIns="93121" bIns="4656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3" rIns="93121" bIns="4656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E9B9A93-CE47-4B78-92FB-EBD9822D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8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0" tIns="45272" rIns="90540" bIns="45272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0" tIns="45272" rIns="90540" bIns="45272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5550" y="679450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81500"/>
            <a:ext cx="52006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0" tIns="45272" rIns="90540" bIns="45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146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0" tIns="45272" rIns="90540" bIns="45272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 b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39200"/>
            <a:ext cx="30146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0" tIns="45272" rIns="90540" bIns="45272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3ACBE65-4539-4F82-AD6F-4051C9D4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5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ＭＳ Ｐゴシック" charset="0"/>
      </a:defRPr>
    </a:lvl1pPr>
    <a:lvl2pPr marL="45688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2pPr>
    <a:lvl3pPr marL="913758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3pPr>
    <a:lvl4pPr marL="1370639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4pPr>
    <a:lvl5pPr marL="1827517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333333"/>
        </a:solidFill>
        <a:latin typeface="Arial" charset="0"/>
        <a:ea typeface="ＭＳ Ｐゴシック" pitchFamily="-105" charset="-128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95738" y="8839202"/>
            <a:ext cx="30146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0" tIns="45272" rIns="90540" bIns="45272" anchor="b"/>
          <a:lstStyle>
            <a:lvl1pPr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45791F3-1F31-4DFC-9CCB-5ADE1D573920}" type="slidenum">
              <a:rPr lang="en-US" sz="1200" b="0">
                <a:solidFill>
                  <a:srgbClr val="000000"/>
                </a:solidFill>
                <a:latin typeface="Times" pitchFamily="18" charset="0"/>
              </a:rPr>
              <a:pPr algn="r"/>
              <a:t>1</a:t>
            </a:fld>
            <a:endParaRPr lang="en-US" sz="1200" b="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679450"/>
            <a:ext cx="4635500" cy="3476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4381502"/>
            <a:ext cx="5343525" cy="423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100000"/>
              </a:spcAft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CBE65-4539-4F82-AD6F-4051C9D43D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381356"/>
            <a:ext cx="5394325" cy="423275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Developed in 2008, the NECP was designed to serve as an over-arching framework to enhance emergency communications nationwide.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OEC worked closely with key stakeholders at all levels of government and public safety to assess key capabilities and identify gaps.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However, that first plan was developed 6 years ago and was primarily focused on Land Mobile Radio (LMR) networks. 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Technology has advanced considerably since then and public safety is becoming more reliant on newer technologies, such as NG 911 and Priority Services.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As a result, under its statutory authority, OEC reviewed the NECP, its goals and its recommendation and began the first comprehensive update of the original plan.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C90C0E12-FC0C-4C14-A88D-3E1B0E53222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381356"/>
            <a:ext cx="5394325" cy="423275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Developed in 2008, the NECP was designed to serve as an over-arching framework to enhance emergency communications nationwide.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OEC worked closely with key stakeholders at all levels of government and public safety to assess key capabilities and identify gaps.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However, that first plan was developed 6 years ago and was primarily focused on Land Mobile Radio (LMR) networks. 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Technology has advanced considerably since then and public safety is becoming more reliant on newer technologies, such as NG 911 and Priority Services.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As a result, under its statutory authority, OEC reviewed the NECP, its goals and its recommendation and began the first comprehensive update of the original plan.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C90C0E12-FC0C-4C14-A88D-3E1B0E53222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4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381356"/>
            <a:ext cx="5394325" cy="423275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Developed in 2008, the NECP was designed to serve as an over-arching framework to enhance emergency communications nationwide.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OEC worked closely with key stakeholders at all levels of government and public safety to assess key capabilities and identify gaps.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However, that first plan was developed 6 years ago and was primarily focused on Land Mobile Radio (LMR) networks.   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Technology has advanced considerably since then and public safety is becoming more reliant on newer technologies, such as NG 911 and Priority Services.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As a result, under its statutory authority, OEC reviewed the NECP, its goals and its recommendation and began the first comprehensive update of the original plan.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5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C90C0E12-FC0C-4C14-A88D-3E1B0E53222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3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5550" y="679450"/>
            <a:ext cx="4635500" cy="347662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8FBE5-1D66-4EC9-9B5F-5FD3548B22D5}" type="slidenum">
              <a:rPr lang="en-US" sz="1200" b="0" smtClean="0">
                <a:solidFill>
                  <a:srgbClr val="000000"/>
                </a:solidFill>
                <a:latin typeface="Times" pitchFamily="18" charset="0"/>
              </a:rPr>
              <a:pPr/>
              <a:t>6</a:t>
            </a:fld>
            <a:endParaRPr lang="en-US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1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060000"/>
                </a:solidFill>
              </a:defRPr>
            </a:lvl1pPr>
            <a:lvl2pPr>
              <a:defRPr>
                <a:solidFill>
                  <a:srgbClr val="060000"/>
                </a:solidFill>
              </a:defRPr>
            </a:lvl2pPr>
            <a:lvl3pPr>
              <a:defRPr>
                <a:solidFill>
                  <a:srgbClr val="060000"/>
                </a:solidFill>
              </a:defRPr>
            </a:lvl3pPr>
            <a:lvl4pPr>
              <a:defRPr>
                <a:solidFill>
                  <a:srgbClr val="060000"/>
                </a:solidFill>
              </a:defRPr>
            </a:lvl4pPr>
            <a:lvl5pPr>
              <a:defRPr>
                <a:solidFill>
                  <a:srgbClr val="06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23C5-E2B1-4421-9727-AEA4B7F81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9525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3962-B3FA-440F-AC25-260D6030B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289-4872-4E55-9FDC-A837C0B57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7757-6211-4E16-A426-467D1DBDC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0"/>
            <a:ext cx="8226425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685800"/>
            <a:ext cx="77692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0600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1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7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244D-85E1-4231-8CED-4D453DE78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4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3471-D05F-4F67-A73D-0D23C1BE0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6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5C3D-1CDF-4EB0-9CA7-FFEC4B1E5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AA28-DD3C-45AA-9F3D-FA799AF43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3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8567-292C-4E36-A2E2-A3428EFD8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buClrTx/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4396-0114-4CF9-8838-7CB47015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E318-D255-4856-84FA-33538A8FED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84E2-A771-4468-B73A-30B36C935A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9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15AD-DC00-407A-85D7-70278B88C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E61F-EE07-448C-8FC2-7026DA942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AD5A-357D-4E56-A034-B327D8C975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6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3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  <a:prstGeom prst="rect">
            <a:avLst/>
          </a:prstGeo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084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33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9525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3962-B3FA-440F-AC25-260D6030B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93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82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0F11-5955-42DC-878D-0FE2A74EF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9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0"/>
            <a:ext cx="8950325" cy="828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4E2B-4917-48B4-8330-BDDF6DD71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4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981A-FA78-46DE-8CBE-F482EB4A1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AB0A2-02C3-41C5-8677-9B968E27A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20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4" y="0"/>
            <a:ext cx="8950325" cy="8096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70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C2CF-5890-40EF-8AF5-00B63CED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289-4872-4E55-9FDC-A837C0B57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2450-C6E4-493F-9A38-0666FDB1D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8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CA87-CBF4-44B5-83BE-C70D818A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DA40-DF69-4EFD-B2A2-899CE4E83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7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58DA-3156-48F2-BB42-1B3DD8E25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0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6B07-822C-4947-A3F7-7873B38FD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88AC-F5EF-4ADE-B293-54D82EA49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4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8D49-F009-4936-9610-92B42145B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1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4109-1FE4-4C12-876C-3D0DB9618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0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4900"/>
            <a:ext cx="8229600" cy="4818063"/>
          </a:xfrm>
        </p:spPr>
        <p:txBody>
          <a:bodyPr/>
          <a:lstStyle>
            <a:lvl1pPr marL="0" indent="0">
              <a:buClr>
                <a:srgbClr val="333333"/>
              </a:buClr>
              <a:buNone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E075-73BD-4F98-AD49-A29CBBB8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492375"/>
            <a:ext cx="5048249" cy="33464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314574" y="514351"/>
            <a:ext cx="3829051" cy="1181100"/>
          </a:xfrm>
        </p:spPr>
        <p:txBody>
          <a:bodyPr wrap="none" lIns="0" tIns="91440" rIns="0" bIns="0"/>
          <a:lstStyle/>
          <a:p>
            <a:r>
              <a:rPr lang="en-US" dirty="0" smtClean="0"/>
              <a:t>Homeland </a:t>
            </a:r>
          </a:p>
          <a:p>
            <a:r>
              <a:rPr lang="en-US" dirty="0" smtClean="0"/>
              <a:t>Security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30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7757-6211-4E16-A426-467D1DBDC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060000"/>
                </a:solidFill>
              </a:defRPr>
            </a:lvl1pPr>
            <a:lvl2pPr>
              <a:defRPr>
                <a:solidFill>
                  <a:srgbClr val="060000"/>
                </a:solidFill>
              </a:defRPr>
            </a:lvl2pPr>
            <a:lvl3pPr>
              <a:defRPr>
                <a:solidFill>
                  <a:srgbClr val="060000"/>
                </a:solidFill>
              </a:defRPr>
            </a:lvl3pPr>
            <a:lvl4pPr>
              <a:defRPr>
                <a:solidFill>
                  <a:srgbClr val="060000"/>
                </a:solidFill>
              </a:defRPr>
            </a:lvl4pPr>
            <a:lvl5pPr>
              <a:defRPr>
                <a:solidFill>
                  <a:srgbClr val="06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23C5-E2B1-4421-9727-AEA4B7F81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4396-0114-4CF9-8838-7CB47015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9525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376" tIns="45688" rIns="91376" bIns="45688" anchor="b"/>
          <a:lstStyle>
            <a:lvl1pPr marL="0" indent="0">
              <a:buNone/>
              <a:defRPr sz="2400" b="1">
                <a:solidFill>
                  <a:srgbClr val="060000"/>
                </a:solidFill>
              </a:defRPr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400">
                <a:solidFill>
                  <a:srgbClr val="060000"/>
                </a:solidFill>
              </a:defRPr>
            </a:lvl1pPr>
            <a:lvl2pPr>
              <a:defRPr sz="2000">
                <a:solidFill>
                  <a:srgbClr val="060000"/>
                </a:solidFill>
              </a:defRPr>
            </a:lvl2pPr>
            <a:lvl3pPr>
              <a:defRPr sz="1800">
                <a:solidFill>
                  <a:srgbClr val="060000"/>
                </a:solidFill>
              </a:defRPr>
            </a:lvl3pPr>
            <a:lvl4pPr>
              <a:defRPr sz="1600">
                <a:solidFill>
                  <a:srgbClr val="060000"/>
                </a:solidFill>
              </a:defRPr>
            </a:lvl4pPr>
            <a:lvl5pPr>
              <a:defRPr sz="1600">
                <a:solidFill>
                  <a:srgbClr val="06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3962-B3FA-440F-AC25-260D6030B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289-4872-4E55-9FDC-A837C0B57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7757-6211-4E16-A426-467D1DBDC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8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060000"/>
                </a:solidFill>
              </a:defRPr>
            </a:lvl1pPr>
            <a:lvl2pPr>
              <a:defRPr>
                <a:solidFill>
                  <a:srgbClr val="060000"/>
                </a:solidFill>
              </a:defRPr>
            </a:lvl2pPr>
            <a:lvl3pPr>
              <a:defRPr>
                <a:solidFill>
                  <a:srgbClr val="060000"/>
                </a:solidFill>
              </a:defRPr>
            </a:lvl3pPr>
            <a:lvl4pPr>
              <a:defRPr>
                <a:solidFill>
                  <a:srgbClr val="060000"/>
                </a:solidFill>
              </a:defRPr>
            </a:lvl4pPr>
            <a:lvl5pPr>
              <a:defRPr>
                <a:solidFill>
                  <a:srgbClr val="06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23C5-E2B1-4421-9727-AEA4B7F81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buClrTx/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 sz="2800">
                <a:solidFill>
                  <a:srgbClr val="060000"/>
                </a:solidFill>
              </a:defRPr>
            </a:lvl1pPr>
            <a:lvl2pPr>
              <a:defRPr sz="2400">
                <a:solidFill>
                  <a:srgbClr val="060000"/>
                </a:solidFill>
              </a:defRPr>
            </a:lvl2pPr>
            <a:lvl3pPr>
              <a:defRPr sz="2000">
                <a:solidFill>
                  <a:srgbClr val="060000"/>
                </a:solidFill>
              </a:defRPr>
            </a:lvl3pPr>
            <a:lvl4pPr>
              <a:defRPr sz="1800">
                <a:solidFill>
                  <a:srgbClr val="060000"/>
                </a:solidFill>
              </a:defRPr>
            </a:lvl4pPr>
            <a:lvl5pPr>
              <a:defRPr sz="1800">
                <a:solidFill>
                  <a:srgbClr val="06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4396-0114-4CF9-8838-7CB47015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7" y="0"/>
            <a:ext cx="7469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105400" y="64166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/>
          <a:p>
            <a:pPr eaLnBrk="0" hangingPunct="0"/>
            <a:r>
              <a:rPr lang="en-US" sz="1100" b="0">
                <a:solidFill>
                  <a:srgbClr val="FFFFFF"/>
                </a:solidFill>
              </a:rPr>
              <a:t>Presenter</a:t>
            </a:r>
            <a:r>
              <a:rPr lang="ja-JP" altLang="en-US" sz="1100" b="0">
                <a:solidFill>
                  <a:srgbClr val="FFFFFF"/>
                </a:solidFill>
              </a:rPr>
              <a:t>’</a:t>
            </a:r>
            <a:r>
              <a:rPr lang="en-US" altLang="ja-JP" sz="1100" b="0">
                <a:solidFill>
                  <a:srgbClr val="FFFFFF"/>
                </a:solidFill>
              </a:rPr>
              <a:t>s Name          June 17, 2003</a:t>
            </a:r>
            <a:endParaRPr lang="en-US" sz="1100" b="0">
              <a:solidFill>
                <a:srgbClr val="FFFFFF"/>
              </a:solidFill>
            </a:endParaRPr>
          </a:p>
        </p:txBody>
      </p:sp>
      <p:pic>
        <p:nvPicPr>
          <p:cNvPr id="1029" name="Picture 16" descr="DHS_for_pp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2825"/>
            <a:ext cx="22113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562975" y="646112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8" r:id="rId2"/>
    <p:sldLayoutId id="2147483989" r:id="rId3"/>
    <p:sldLayoutId id="2147483990" r:id="rId4"/>
    <p:sldLayoutId id="2147483991" r:id="rId5"/>
    <p:sldLayoutId id="21474839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3"/>
          </a:solidFill>
          <a:latin typeface="+mj-lt"/>
          <a:ea typeface="ＭＳ Ｐゴシック" pitchFamily="-105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5pPr>
      <a:lvl6pPr marL="45688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375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063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751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201" indent="-23320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ＭＳ Ｐゴシック" pitchFamily="-105" charset="-128"/>
          <a:cs typeface="ＭＳ Ｐゴシック" charset="0"/>
        </a:defRPr>
      </a:lvl1pPr>
      <a:lvl2pPr marL="571099" indent="-223681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2pPr>
      <a:lvl3pPr marL="90900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3pPr>
      <a:lvl4pPr marL="1258005" indent="-23161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4pPr>
      <a:lvl5pPr marL="159749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5pPr>
      <a:lvl6pPr marL="205437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125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813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501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DC1D-FBA8-46F3-A51E-E948C49CDC8F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02B4-9239-4089-BE5B-2994139F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7" y="0"/>
            <a:ext cx="7469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105400" y="64166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/>
          <a:p>
            <a:pPr eaLnBrk="0" hangingPunct="0"/>
            <a:r>
              <a:rPr lang="en-US" sz="1100" b="0">
                <a:solidFill>
                  <a:srgbClr val="FFFFFF"/>
                </a:solidFill>
              </a:rPr>
              <a:t>Presenter</a:t>
            </a:r>
            <a:r>
              <a:rPr lang="ja-JP" altLang="en-US" sz="1100" b="0">
                <a:solidFill>
                  <a:srgbClr val="FFFFFF"/>
                </a:solidFill>
              </a:rPr>
              <a:t>’</a:t>
            </a:r>
            <a:r>
              <a:rPr lang="en-US" altLang="ja-JP" sz="1100" b="0">
                <a:solidFill>
                  <a:srgbClr val="FFFFFF"/>
                </a:solidFill>
              </a:rPr>
              <a:t>s Name          June 17, 2003</a:t>
            </a:r>
            <a:endParaRPr lang="en-US" sz="1100" b="0">
              <a:solidFill>
                <a:srgbClr val="FFFFFF"/>
              </a:solidFill>
            </a:endParaRPr>
          </a:p>
        </p:txBody>
      </p:sp>
      <p:pic>
        <p:nvPicPr>
          <p:cNvPr id="1029" name="Picture 16" descr="DHS_for_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2825"/>
            <a:ext cx="22113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562975" y="646112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50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3"/>
          </a:solidFill>
          <a:latin typeface="+mj-lt"/>
          <a:ea typeface="ＭＳ Ｐゴシック" pitchFamily="-105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5pPr>
      <a:lvl6pPr marL="45688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375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063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751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201" indent="-23320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ＭＳ Ｐゴシック" pitchFamily="-105" charset="-128"/>
          <a:cs typeface="ＭＳ Ｐゴシック" charset="0"/>
        </a:defRPr>
      </a:lvl1pPr>
      <a:lvl2pPr marL="571099" indent="-223681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2pPr>
      <a:lvl3pPr marL="90900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3pPr>
      <a:lvl4pPr marL="1258005" indent="-23161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4pPr>
      <a:lvl5pPr marL="159749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5pPr>
      <a:lvl6pPr marL="205437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125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813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501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Sample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BE426597-1442-429F-879A-58C2E0790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MS PGothic" pitchFamily="34" charset="-128"/>
              </a:rPr>
              <a:t> </a:t>
            </a:r>
          </a:p>
        </p:txBody>
      </p:sp>
      <p:sp>
        <p:nvSpPr>
          <p:cNvPr id="2054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2055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dirty="0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9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33EDFD3-1CAF-4E3F-A460-F36A65B6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0"/>
            <a:ext cx="895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Sample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96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</a:t>
            </a:r>
          </a:p>
          <a:p>
            <a:pPr lvl="0"/>
            <a:r>
              <a:rPr lang="en-US" altLang="en-US" smtClean="0"/>
              <a:t>1st level text</a:t>
            </a:r>
          </a:p>
          <a:p>
            <a:pPr lvl="1"/>
            <a:r>
              <a:rPr lang="en-US" altLang="en-US" smtClean="0"/>
              <a:t>2nd level</a:t>
            </a:r>
          </a:p>
          <a:p>
            <a:pPr lvl="2"/>
            <a:r>
              <a:rPr lang="en-US" altLang="en-US" smtClean="0"/>
              <a:t>3rd level</a:t>
            </a:r>
          </a:p>
          <a:p>
            <a:pPr lvl="3"/>
            <a:r>
              <a:rPr lang="en-US" altLang="en-US" smtClean="0"/>
              <a:t>4th level</a:t>
            </a:r>
          </a:p>
          <a:p>
            <a:pPr lvl="4"/>
            <a:r>
              <a:rPr lang="en-US" altLang="en-US" smtClean="0"/>
              <a:t>5th level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3550" y="1011238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</a:rPr>
              <a:t> </a:t>
            </a:r>
          </a:p>
        </p:txBody>
      </p:sp>
      <p:sp>
        <p:nvSpPr>
          <p:cNvPr id="4101" name="Line 20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700088" y="6164263"/>
            <a:ext cx="1146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US" altLang="en-US" sz="1800" b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Homeland</a:t>
            </a:r>
          </a:p>
          <a:p>
            <a:pPr>
              <a:lnSpc>
                <a:spcPct val="75000"/>
              </a:lnSpc>
              <a:defRPr/>
            </a:pPr>
            <a:r>
              <a:rPr lang="en-US" altLang="en-US" sz="1800" b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4876800" y="6294438"/>
            <a:ext cx="417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altLang="en-US" sz="1100" b="0" i="1" smtClean="0">
                <a:solidFill>
                  <a:srgbClr val="FFFFFF"/>
                </a:solidFill>
                <a:latin typeface="Lucida Sans" pitchFamily="34" charset="0"/>
              </a:rPr>
              <a:t>Office of Cybersecurity and Communications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7900" y="6664325"/>
            <a:ext cx="546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000000"/>
                </a:solidFill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A6B95A1B-0199-44CC-A0B9-068967DC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7" y="0"/>
            <a:ext cx="7469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5105400" y="64166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/>
          <a:p>
            <a:pPr eaLnBrk="0" hangingPunct="0"/>
            <a:r>
              <a:rPr lang="en-US" sz="1100" b="0">
                <a:solidFill>
                  <a:srgbClr val="FFFFFF"/>
                </a:solidFill>
              </a:rPr>
              <a:t>Presenter</a:t>
            </a:r>
            <a:r>
              <a:rPr lang="ja-JP" altLang="en-US" sz="1100" b="0">
                <a:solidFill>
                  <a:srgbClr val="FFFFFF"/>
                </a:solidFill>
              </a:rPr>
              <a:t>’</a:t>
            </a:r>
            <a:r>
              <a:rPr lang="en-US" altLang="ja-JP" sz="1100" b="0">
                <a:solidFill>
                  <a:srgbClr val="FFFFFF"/>
                </a:solidFill>
              </a:rPr>
              <a:t>s Name          June 17, 2003</a:t>
            </a:r>
            <a:endParaRPr lang="en-US" sz="1100" b="0">
              <a:solidFill>
                <a:srgbClr val="FFFFFF"/>
              </a:solidFill>
            </a:endParaRPr>
          </a:p>
        </p:txBody>
      </p:sp>
      <p:pic>
        <p:nvPicPr>
          <p:cNvPr id="1029" name="Picture 16" descr="DHS_for_pp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2825"/>
            <a:ext cx="22113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black">
          <a:xfrm>
            <a:off x="8562975" y="646112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80678D9-A7C8-4014-828D-A81B7E780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50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3"/>
          </a:solidFill>
          <a:latin typeface="+mj-lt"/>
          <a:ea typeface="ＭＳ Ｐゴシック" pitchFamily="-105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pitchFamily="-105" charset="-128"/>
          <a:cs typeface="ＭＳ Ｐゴシック" charset="0"/>
        </a:defRPr>
      </a:lvl5pPr>
      <a:lvl6pPr marL="45688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375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0639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7517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201" indent="-233201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ＭＳ Ｐゴシック" pitchFamily="-105" charset="-128"/>
          <a:cs typeface="ＭＳ Ｐゴシック" charset="0"/>
        </a:defRPr>
      </a:lvl1pPr>
      <a:lvl2pPr marL="571099" indent="-223681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2pPr>
      <a:lvl3pPr marL="90900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3pPr>
      <a:lvl4pPr marL="1258005" indent="-231613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pitchFamily="-105" charset="-128"/>
        </a:defRPr>
      </a:lvl4pPr>
      <a:lvl5pPr marL="159749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pitchFamily="-105" charset="-128"/>
        </a:defRPr>
      </a:lvl5pPr>
      <a:lvl6pPr marL="2054372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125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6813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5010" indent="-222094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52430" y="381002"/>
            <a:ext cx="8820150" cy="701675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ct val="50000"/>
              </a:spcAft>
            </a:pPr>
            <a:r>
              <a:rPr lang="en-US" sz="3600" dirty="0" smtClean="0">
                <a:ea typeface="ＭＳ Ｐゴシック" pitchFamily="34" charset="-128"/>
              </a:rPr>
              <a:t>OEC Ecosystem Initiative</a:t>
            </a:r>
            <a:br>
              <a:rPr lang="en-US" sz="3600" dirty="0" smtClean="0">
                <a:ea typeface="ＭＳ Ｐゴシック" pitchFamily="34" charset="-128"/>
              </a:rPr>
            </a:br>
            <a:r>
              <a:rPr lang="en-US" sz="3600" dirty="0">
                <a:ea typeface="ＭＳ Ｐゴシック" pitchFamily="34" charset="-128"/>
              </a:rPr>
              <a:t/>
            </a:r>
            <a:br>
              <a:rPr lang="en-US" sz="3600" dirty="0">
                <a:ea typeface="ＭＳ Ｐゴシック" pitchFamily="34" charset="-128"/>
              </a:rPr>
            </a:br>
            <a:r>
              <a:rPr lang="en-US" sz="2400" i="1" dirty="0" smtClean="0">
                <a:ea typeface="ＭＳ Ｐゴシック" pitchFamily="34" charset="-128"/>
              </a:rPr>
              <a:t>Technical Assistance Branch Efforts</a:t>
            </a:r>
            <a:endParaRPr lang="en-US" sz="2400" i="1" dirty="0">
              <a:ea typeface="ＭＳ Ｐゴシック" pitchFamily="34" charset="-128"/>
            </a:endParaRPr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381003" y="3594100"/>
            <a:ext cx="464819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/>
          <a:lstStyle/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b="0" dirty="0" smtClean="0">
                <a:solidFill>
                  <a:srgbClr val="000063"/>
                </a:solidFill>
              </a:rPr>
              <a:t>DHS Office of Emergency Communications</a:t>
            </a:r>
          </a:p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b="0" dirty="0">
              <a:solidFill>
                <a:srgbClr val="000063"/>
              </a:solidFill>
            </a:endParaRPr>
          </a:p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b="0" dirty="0" smtClean="0">
                <a:solidFill>
                  <a:srgbClr val="000063"/>
                </a:solidFill>
              </a:rPr>
              <a:t>October 31 2014</a:t>
            </a:r>
            <a:endParaRPr lang="en-US" b="0" dirty="0">
              <a:solidFill>
                <a:srgbClr val="000063"/>
              </a:solidFill>
            </a:endParaRPr>
          </a:p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2809"/>
            <a:ext cx="457200" cy="2769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347757-6211-4E16-A426-467D1DBDCC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http://img4.wikia.nocookie.net/__cb20131006145935/clubpenguin/images/0/0a/Pumpkin_Head_clothing_icon_ID_10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838200" cy="7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977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/>
          <a:lstStyle>
            <a:lvl1pPr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 dirty="0" smtClean="0">
                <a:solidFill>
                  <a:srgbClr val="002F80"/>
                </a:solidFill>
                <a:latin typeface="+mj-lt"/>
                <a:cs typeface="Times New Roman" pitchFamily="18" charset="0"/>
              </a:rPr>
              <a:t>OEC TA Branch – FY 2015 Strategic Planning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62975" y="6461125"/>
            <a:ext cx="457200" cy="260350"/>
          </a:xfrm>
        </p:spPr>
        <p:txBody>
          <a:bodyPr/>
          <a:lstStyle/>
          <a:p>
            <a:pPr>
              <a:defRPr/>
            </a:pPr>
            <a:fld id="{01257D09-263A-45B5-924D-3863185B99D8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6604358"/>
              </p:ext>
            </p:extLst>
          </p:nvPr>
        </p:nvGraphicFramePr>
        <p:xfrm>
          <a:off x="457200" y="17526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09119"/>
              </p:ext>
            </p:extLst>
          </p:nvPr>
        </p:nvGraphicFramePr>
        <p:xfrm>
          <a:off x="5562600" y="1752600"/>
          <a:ext cx="3200400" cy="411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004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State-Requested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Technical Assistance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National Priority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TA Initiatives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Statewide</a:t>
                      </a:r>
                      <a:r>
                        <a:rPr lang="en-US" sz="1800" b="1" baseline="0" dirty="0" smtClean="0">
                          <a:solidFill>
                            <a:sysClr val="windowText" lastClr="000000"/>
                          </a:solidFill>
                        </a:rPr>
                        <a:t> Planning (SCIP) Development &amp; Implementation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</a:rPr>
                        <a:t>Public Safety Tools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219200"/>
            <a:ext cx="328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60000"/>
                </a:solidFill>
              </a:rPr>
              <a:t>FY’15 Focus Area / Driver</a:t>
            </a:r>
            <a:endParaRPr lang="en-US" u="sng" dirty="0">
              <a:solidFill>
                <a:srgbClr val="06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219200"/>
            <a:ext cx="244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60000"/>
                </a:solidFill>
              </a:rPr>
              <a:t>TA Branch Activity</a:t>
            </a:r>
            <a:endParaRPr lang="en-US" u="sng" dirty="0">
              <a:solidFill>
                <a:srgbClr val="0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7" y="0"/>
            <a:ext cx="8751883" cy="685800"/>
          </a:xfrm>
        </p:spPr>
        <p:txBody>
          <a:bodyPr/>
          <a:lstStyle/>
          <a:p>
            <a:r>
              <a:rPr lang="en-US" dirty="0" smtClean="0"/>
              <a:t>OEC Emergency Communications Ecosystem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B4396-0114-4CF9-8838-7CB470159A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648200" cy="45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9611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/>
          <a:lstStyle>
            <a:lvl1pPr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 smtClean="0">
                <a:solidFill>
                  <a:srgbClr val="002F80"/>
                </a:solidFill>
                <a:latin typeface="+mj-lt"/>
                <a:cs typeface="Times New Roman" pitchFamily="18" charset="0"/>
              </a:rPr>
              <a:t>Major Ecosystem Initiatives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04800" y="1334393"/>
            <a:ext cx="8458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88975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146175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03375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060575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517775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Ecosystem TA Development Summit 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(Partnerships)</a:t>
            </a:r>
            <a:endParaRPr lang="en-US" sz="1400" i="1" dirty="0" smtClean="0">
              <a:solidFill>
                <a:schemeClr val="accent4">
                  <a:lumMod val="10000"/>
                </a:schemeClr>
              </a:solidFill>
              <a:ea typeface="MS PGothic" pitchFamily="34" charset="-128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Bring together key executives from State and local agencies to publicize the NECP &amp; ecosystem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Collect input/feedback on OEC Ecosystem technical assistance needs</a:t>
            </a:r>
          </a:p>
          <a:p>
            <a:pPr marL="0" lvl="3" indent="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chemeClr val="accent4">
                  <a:lumMod val="10000"/>
                </a:schemeClr>
              </a:solidFill>
              <a:ea typeface="MS PGothic" pitchFamily="34" charset="-128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Training / TA Sessions at State/Nationally Sponsored Conferences 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(External Affairs)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Governing across the Ecosystem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Operating in the Emergency Communications Ecosystem</a:t>
            </a:r>
          </a:p>
          <a:p>
            <a:pPr lvl="4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Technology of the Emergency Communications Ecosystem</a:t>
            </a:r>
          </a:p>
          <a:p>
            <a:pPr lvl="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Text to 9-1-1 Prep Workshops 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(Partnerships)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Ecosystem in Action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Mapping the ecosystem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 (P&amp;P)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Regional ecosystem tabletops 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(RCB)</a:t>
            </a:r>
          </a:p>
          <a:p>
            <a:pPr lvl="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Operational data prioritization 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(AAT/CPM)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62975" y="6461125"/>
            <a:ext cx="457200" cy="260350"/>
          </a:xfrm>
        </p:spPr>
        <p:txBody>
          <a:bodyPr/>
          <a:lstStyle/>
          <a:p>
            <a:pPr>
              <a:defRPr/>
            </a:pPr>
            <a:fld id="{01257D09-263A-45B5-924D-3863185B99D8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971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>
                <a:solidFill>
                  <a:srgbClr val="FF0000"/>
                </a:solidFill>
              </a:rPr>
              <a:t>Technical Assistance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386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>
                <a:solidFill>
                  <a:srgbClr val="FF0000"/>
                </a:solidFill>
              </a:rPr>
              <a:t>Statewide Planning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605046"/>
            <a:ext cx="929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   Review/Alignment of SCIP with NECP &amp; Ecosystem</a:t>
            </a:r>
          </a:p>
        </p:txBody>
      </p:sp>
    </p:spTree>
    <p:extLst>
      <p:ext uri="{BB962C8B-B14F-4D97-AF65-F5344CB8AC3E}">
        <p14:creationId xmlns:p14="http://schemas.microsoft.com/office/powerpoint/2010/main" val="4111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9611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/>
          <a:lstStyle>
            <a:lvl1pPr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 smtClean="0">
                <a:solidFill>
                  <a:srgbClr val="002F80"/>
                </a:solidFill>
                <a:latin typeface="+mj-lt"/>
                <a:cs typeface="Times New Roman" pitchFamily="18" charset="0"/>
              </a:rPr>
              <a:t>Coordinating Across OEC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62975" y="6461125"/>
            <a:ext cx="457200" cy="260350"/>
          </a:xfrm>
        </p:spPr>
        <p:txBody>
          <a:bodyPr/>
          <a:lstStyle/>
          <a:p>
            <a:pPr>
              <a:defRPr/>
            </a:pPr>
            <a:fld id="{01257D09-263A-45B5-924D-3863185B99D8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10600" cy="44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DHS_for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2182813"/>
            <a:ext cx="815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DHS_Template_White</Template>
  <TotalTime>46799</TotalTime>
  <Words>577</Words>
  <Application>Microsoft Office PowerPoint</Application>
  <PresentationFormat>On-screen Show (4:3)</PresentationFormat>
  <Paragraphs>88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DHS_Template_White</vt:lpstr>
      <vt:lpstr>Custom Design</vt:lpstr>
      <vt:lpstr>2_DHS_Template_White</vt:lpstr>
      <vt:lpstr>1_Custom Design</vt:lpstr>
      <vt:lpstr>5_Custom Design</vt:lpstr>
      <vt:lpstr>3_Custom Design</vt:lpstr>
      <vt:lpstr>1_DHS_Template_White</vt:lpstr>
      <vt:lpstr>OEC Ecosystem Initiative  Technical Assistance Branch Efforts</vt:lpstr>
      <vt:lpstr>PowerPoint Presentation</vt:lpstr>
      <vt:lpstr>OEC Emergency Communications Ecosystem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creator>Anna</dc:creator>
  <cp:lastModifiedBy>Maxey, Serena</cp:lastModifiedBy>
  <cp:revision>1492</cp:revision>
  <cp:lastPrinted>2014-10-31T13:54:07Z</cp:lastPrinted>
  <dcterms:created xsi:type="dcterms:W3CDTF">2003-10-28T16:04:33Z</dcterms:created>
  <dcterms:modified xsi:type="dcterms:W3CDTF">2014-10-31T13:57:25Z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Joseph B. Adamoli</vt:lpwstr>
  </property>
  <property fmtid="{D5CDD505-2E9C-101B-9397-08002B2CF9AE}" pid="6" name="_Category">
    <vt:lpwstr/>
  </property>
  <property fmtid="{D5CDD505-2E9C-101B-9397-08002B2CF9AE}" pid="7" name="Slides">
    <vt:lpwstr>44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